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8" r:id="rId5"/>
    <p:sldId id="261" r:id="rId6"/>
    <p:sldId id="262" r:id="rId7"/>
    <p:sldId id="265" r:id="rId8"/>
    <p:sldId id="264" r:id="rId9"/>
    <p:sldId id="266" r:id="rId10"/>
    <p:sldId id="263" r:id="rId11"/>
    <p:sldId id="267" r:id="rId12"/>
    <p:sldId id="269" r:id="rId13"/>
    <p:sldId id="272" r:id="rId14"/>
    <p:sldId id="273" r:id="rId15"/>
    <p:sldId id="270" r:id="rId16"/>
    <p:sldId id="268" r:id="rId17"/>
    <p:sldId id="271" r:id="rId18"/>
    <p:sldId id="274" r:id="rId19"/>
    <p:sldId id="276" r:id="rId20"/>
    <p:sldId id="275"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2D5904-4B79-4BAE-B03F-63D86F282F02}"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kumimoji="1" lang="ja-JP" altLang="en-US"/>
        </a:p>
      </dgm:t>
    </dgm:pt>
    <dgm:pt modelId="{0F37288E-76C8-4521-B5EF-36E0B5453F29}">
      <dgm:prSet phldrT="[テキスト]"/>
      <dgm:spPr/>
      <dgm:t>
        <a:bodyPr/>
        <a:lstStyle/>
        <a:p>
          <a:r>
            <a:rPr kumimoji="1" lang="en-US" altLang="ja-JP" dirty="0" smtClean="0"/>
            <a:t>Point1 </a:t>
          </a:r>
          <a:r>
            <a:rPr kumimoji="1" lang="ja-JP" altLang="en-US" dirty="0" smtClean="0"/>
            <a:t>南北ウネ</a:t>
          </a:r>
          <a:endParaRPr kumimoji="1" lang="ja-JP" altLang="en-US" dirty="0"/>
        </a:p>
      </dgm:t>
    </dgm:pt>
    <dgm:pt modelId="{690EC899-D8B7-446F-8B2F-7855264ED50E}" type="parTrans" cxnId="{CAA24D7C-7D42-4BFF-A64A-F2A905898F9F}">
      <dgm:prSet/>
      <dgm:spPr/>
      <dgm:t>
        <a:bodyPr/>
        <a:lstStyle/>
        <a:p>
          <a:endParaRPr kumimoji="1" lang="ja-JP" altLang="en-US"/>
        </a:p>
      </dgm:t>
    </dgm:pt>
    <dgm:pt modelId="{BBF4C781-488F-408C-A810-08B7C40A58BC}" type="sibTrans" cxnId="{CAA24D7C-7D42-4BFF-A64A-F2A905898F9F}">
      <dgm:prSet/>
      <dgm:spPr/>
      <dgm:t>
        <a:bodyPr/>
        <a:lstStyle/>
        <a:p>
          <a:endParaRPr kumimoji="1" lang="ja-JP" altLang="en-US"/>
        </a:p>
      </dgm:t>
    </dgm:pt>
    <dgm:pt modelId="{9D237EF0-4669-48F0-86E5-3BF2527141DB}">
      <dgm:prSet phldrT="[テキスト]"/>
      <dgm:spPr/>
      <dgm:t>
        <a:bodyPr/>
        <a:lstStyle/>
        <a:p>
          <a:r>
            <a:rPr kumimoji="1" lang="ja-JP" altLang="en-US" dirty="0" smtClean="0"/>
            <a:t>東西同じ割合で日光があたる</a:t>
          </a:r>
          <a:endParaRPr kumimoji="1" lang="ja-JP" altLang="en-US" dirty="0"/>
        </a:p>
      </dgm:t>
    </dgm:pt>
    <dgm:pt modelId="{5C011E54-AB69-4148-AD94-A4D1B63F7D18}" type="parTrans" cxnId="{8D9D1FB3-FE75-4539-9C35-AB71485A4650}">
      <dgm:prSet/>
      <dgm:spPr/>
      <dgm:t>
        <a:bodyPr/>
        <a:lstStyle/>
        <a:p>
          <a:endParaRPr kumimoji="1" lang="ja-JP" altLang="en-US"/>
        </a:p>
      </dgm:t>
    </dgm:pt>
    <dgm:pt modelId="{77E77726-CF66-4812-9200-EA56CE866657}" type="sibTrans" cxnId="{8D9D1FB3-FE75-4539-9C35-AB71485A4650}">
      <dgm:prSet/>
      <dgm:spPr/>
      <dgm:t>
        <a:bodyPr/>
        <a:lstStyle/>
        <a:p>
          <a:endParaRPr kumimoji="1" lang="ja-JP" altLang="en-US"/>
        </a:p>
      </dgm:t>
    </dgm:pt>
    <dgm:pt modelId="{29B8CCFF-43AC-41B2-BC6A-AB054F144A6B}">
      <dgm:prSet phldrT="[テキスト]"/>
      <dgm:spPr/>
      <dgm:t>
        <a:bodyPr/>
        <a:lstStyle/>
        <a:p>
          <a:r>
            <a:rPr kumimoji="1" lang="en-US" altLang="ja-JP" dirty="0" smtClean="0"/>
            <a:t>Point2 </a:t>
          </a:r>
          <a:r>
            <a:rPr kumimoji="1" lang="ja-JP" altLang="en-US" dirty="0" smtClean="0"/>
            <a:t>植物の高さ</a:t>
          </a:r>
          <a:endParaRPr kumimoji="1" lang="ja-JP" altLang="en-US" dirty="0"/>
        </a:p>
      </dgm:t>
    </dgm:pt>
    <dgm:pt modelId="{00C7D661-61F8-4146-A1F5-7E256872B769}" type="parTrans" cxnId="{82C46FAF-DF66-4142-981D-97128E70DC67}">
      <dgm:prSet/>
      <dgm:spPr/>
      <dgm:t>
        <a:bodyPr/>
        <a:lstStyle/>
        <a:p>
          <a:endParaRPr kumimoji="1" lang="ja-JP" altLang="en-US"/>
        </a:p>
      </dgm:t>
    </dgm:pt>
    <dgm:pt modelId="{9DB5D42C-F587-487C-BF6E-E0F02AFEC5D6}" type="sibTrans" cxnId="{82C46FAF-DF66-4142-981D-97128E70DC67}">
      <dgm:prSet/>
      <dgm:spPr/>
      <dgm:t>
        <a:bodyPr/>
        <a:lstStyle/>
        <a:p>
          <a:endParaRPr kumimoji="1" lang="ja-JP" altLang="en-US"/>
        </a:p>
      </dgm:t>
    </dgm:pt>
    <dgm:pt modelId="{76737375-70AC-4BF7-90F3-AE6BF6C8429C}">
      <dgm:prSet phldrT="[テキスト]"/>
      <dgm:spPr/>
      <dgm:t>
        <a:bodyPr/>
        <a:lstStyle/>
        <a:p>
          <a:r>
            <a:rPr kumimoji="1" lang="ja-JP" altLang="en-US" dirty="0" smtClean="0"/>
            <a:t>東側に背の低い野菜・西側に背の高い野菜を植える</a:t>
          </a:r>
          <a:endParaRPr kumimoji="1" lang="ja-JP" altLang="en-US" dirty="0"/>
        </a:p>
      </dgm:t>
    </dgm:pt>
    <dgm:pt modelId="{C3F459CA-EBDD-4DDD-84FA-B340DD7671E7}" type="parTrans" cxnId="{3A89F4A3-2949-4D07-A808-DEA82A714197}">
      <dgm:prSet/>
      <dgm:spPr/>
      <dgm:t>
        <a:bodyPr/>
        <a:lstStyle/>
        <a:p>
          <a:endParaRPr kumimoji="1" lang="ja-JP" altLang="en-US"/>
        </a:p>
      </dgm:t>
    </dgm:pt>
    <dgm:pt modelId="{2FEB91A5-51DA-41CA-BADD-6BF330C6BD1D}" type="sibTrans" cxnId="{3A89F4A3-2949-4D07-A808-DEA82A714197}">
      <dgm:prSet/>
      <dgm:spPr/>
      <dgm:t>
        <a:bodyPr/>
        <a:lstStyle/>
        <a:p>
          <a:endParaRPr kumimoji="1" lang="ja-JP" altLang="en-US"/>
        </a:p>
      </dgm:t>
    </dgm:pt>
    <dgm:pt modelId="{C02C8571-AFC3-4601-959A-86863B1DF8E3}">
      <dgm:prSet phldrT="[テキスト]"/>
      <dgm:spPr/>
      <dgm:t>
        <a:bodyPr/>
        <a:lstStyle/>
        <a:p>
          <a:r>
            <a:rPr kumimoji="1" lang="ja-JP" altLang="en-US" dirty="0" smtClean="0"/>
            <a:t>朝日が浴びやすくなる</a:t>
          </a:r>
          <a:endParaRPr kumimoji="1" lang="ja-JP" altLang="en-US" dirty="0"/>
        </a:p>
      </dgm:t>
    </dgm:pt>
    <dgm:pt modelId="{EA045723-B522-4829-B909-DE3FDC9AC8B4}" type="parTrans" cxnId="{6CBAAFF7-5AE4-4D83-9355-EEEC675B58F7}">
      <dgm:prSet/>
      <dgm:spPr/>
      <dgm:t>
        <a:bodyPr/>
        <a:lstStyle/>
        <a:p>
          <a:endParaRPr kumimoji="1" lang="ja-JP" altLang="en-US"/>
        </a:p>
      </dgm:t>
    </dgm:pt>
    <dgm:pt modelId="{FD6062FB-7D26-44D1-889B-DE93A0828A78}" type="sibTrans" cxnId="{6CBAAFF7-5AE4-4D83-9355-EEEC675B58F7}">
      <dgm:prSet/>
      <dgm:spPr/>
      <dgm:t>
        <a:bodyPr/>
        <a:lstStyle/>
        <a:p>
          <a:endParaRPr kumimoji="1" lang="ja-JP" altLang="en-US"/>
        </a:p>
      </dgm:t>
    </dgm:pt>
    <dgm:pt modelId="{EC487566-9EC1-47E3-98A6-07E4F37467CA}">
      <dgm:prSet phldrT="[テキスト]"/>
      <dgm:spPr/>
      <dgm:t>
        <a:bodyPr/>
        <a:lstStyle/>
        <a:p>
          <a:r>
            <a:rPr kumimoji="1" lang="ja-JP" altLang="en-US" dirty="0" smtClean="0"/>
            <a:t>朝日が浴びやすくなる</a:t>
          </a:r>
          <a:endParaRPr kumimoji="1" lang="ja-JP" altLang="en-US" dirty="0"/>
        </a:p>
      </dgm:t>
    </dgm:pt>
    <dgm:pt modelId="{0AD15A00-051B-4CA1-A461-6C23142D8742}" type="parTrans" cxnId="{D48E7844-F98B-47E9-956A-5DF4B1DC157A}">
      <dgm:prSet/>
      <dgm:spPr/>
      <dgm:t>
        <a:bodyPr/>
        <a:lstStyle/>
        <a:p>
          <a:endParaRPr kumimoji="1" lang="ja-JP" altLang="en-US"/>
        </a:p>
      </dgm:t>
    </dgm:pt>
    <dgm:pt modelId="{64A3461D-611F-48B6-8D18-ABC2E7B1315C}" type="sibTrans" cxnId="{D48E7844-F98B-47E9-956A-5DF4B1DC157A}">
      <dgm:prSet/>
      <dgm:spPr/>
      <dgm:t>
        <a:bodyPr/>
        <a:lstStyle/>
        <a:p>
          <a:endParaRPr kumimoji="1" lang="ja-JP" altLang="en-US"/>
        </a:p>
      </dgm:t>
    </dgm:pt>
    <dgm:pt modelId="{764897BA-793D-47DE-859E-EA2B8E6D2A03}" type="pres">
      <dgm:prSet presAssocID="{EB2D5904-4B79-4BAE-B03F-63D86F282F02}" presName="linear" presStyleCnt="0">
        <dgm:presLayoutVars>
          <dgm:animLvl val="lvl"/>
          <dgm:resizeHandles val="exact"/>
        </dgm:presLayoutVars>
      </dgm:prSet>
      <dgm:spPr/>
      <dgm:t>
        <a:bodyPr/>
        <a:lstStyle/>
        <a:p>
          <a:endParaRPr kumimoji="1" lang="ja-JP" altLang="en-US"/>
        </a:p>
      </dgm:t>
    </dgm:pt>
    <dgm:pt modelId="{CF45DEEA-160F-4691-8EB3-32595500877B}" type="pres">
      <dgm:prSet presAssocID="{0F37288E-76C8-4521-B5EF-36E0B5453F29}" presName="parentText" presStyleLbl="node1" presStyleIdx="0" presStyleCnt="2">
        <dgm:presLayoutVars>
          <dgm:chMax val="0"/>
          <dgm:bulletEnabled val="1"/>
        </dgm:presLayoutVars>
      </dgm:prSet>
      <dgm:spPr/>
      <dgm:t>
        <a:bodyPr/>
        <a:lstStyle/>
        <a:p>
          <a:endParaRPr kumimoji="1" lang="ja-JP" altLang="en-US"/>
        </a:p>
      </dgm:t>
    </dgm:pt>
    <dgm:pt modelId="{0A8B93E6-12B6-4537-A202-7939D8C416F4}" type="pres">
      <dgm:prSet presAssocID="{0F37288E-76C8-4521-B5EF-36E0B5453F29}" presName="childText" presStyleLbl="revTx" presStyleIdx="0" presStyleCnt="2">
        <dgm:presLayoutVars>
          <dgm:bulletEnabled val="1"/>
        </dgm:presLayoutVars>
      </dgm:prSet>
      <dgm:spPr/>
      <dgm:t>
        <a:bodyPr/>
        <a:lstStyle/>
        <a:p>
          <a:endParaRPr kumimoji="1" lang="ja-JP" altLang="en-US"/>
        </a:p>
      </dgm:t>
    </dgm:pt>
    <dgm:pt modelId="{E8256DBD-C311-43AC-96D7-E6447F39348D}" type="pres">
      <dgm:prSet presAssocID="{29B8CCFF-43AC-41B2-BC6A-AB054F144A6B}" presName="parentText" presStyleLbl="node1" presStyleIdx="1" presStyleCnt="2">
        <dgm:presLayoutVars>
          <dgm:chMax val="0"/>
          <dgm:bulletEnabled val="1"/>
        </dgm:presLayoutVars>
      </dgm:prSet>
      <dgm:spPr/>
      <dgm:t>
        <a:bodyPr/>
        <a:lstStyle/>
        <a:p>
          <a:endParaRPr kumimoji="1" lang="ja-JP" altLang="en-US"/>
        </a:p>
      </dgm:t>
    </dgm:pt>
    <dgm:pt modelId="{6341F685-88CB-4F34-B73D-AA91032B6904}" type="pres">
      <dgm:prSet presAssocID="{29B8CCFF-43AC-41B2-BC6A-AB054F144A6B}" presName="childText" presStyleLbl="revTx" presStyleIdx="1" presStyleCnt="2">
        <dgm:presLayoutVars>
          <dgm:bulletEnabled val="1"/>
        </dgm:presLayoutVars>
      </dgm:prSet>
      <dgm:spPr/>
      <dgm:t>
        <a:bodyPr/>
        <a:lstStyle/>
        <a:p>
          <a:endParaRPr kumimoji="1" lang="ja-JP" altLang="en-US"/>
        </a:p>
      </dgm:t>
    </dgm:pt>
  </dgm:ptLst>
  <dgm:cxnLst>
    <dgm:cxn modelId="{CEA61170-A801-4AAF-B1EB-D4B80D85425E}" type="presOf" srcId="{76737375-70AC-4BF7-90F3-AE6BF6C8429C}" destId="{6341F685-88CB-4F34-B73D-AA91032B6904}" srcOrd="0" destOrd="0" presId="urn:microsoft.com/office/officeart/2005/8/layout/vList2"/>
    <dgm:cxn modelId="{91D810DF-9F6C-42AC-B572-C582757014D0}" type="presOf" srcId="{C02C8571-AFC3-4601-959A-86863B1DF8E3}" destId="{0A8B93E6-12B6-4537-A202-7939D8C416F4}" srcOrd="0" destOrd="1" presId="urn:microsoft.com/office/officeart/2005/8/layout/vList2"/>
    <dgm:cxn modelId="{6CBAAFF7-5AE4-4D83-9355-EEEC675B58F7}" srcId="{0F37288E-76C8-4521-B5EF-36E0B5453F29}" destId="{C02C8571-AFC3-4601-959A-86863B1DF8E3}" srcOrd="1" destOrd="0" parTransId="{EA045723-B522-4829-B909-DE3FDC9AC8B4}" sibTransId="{FD6062FB-7D26-44D1-889B-DE93A0828A78}"/>
    <dgm:cxn modelId="{85235CB3-25A4-41F4-9E84-4F8EA14A7635}" type="presOf" srcId="{9D237EF0-4669-48F0-86E5-3BF2527141DB}" destId="{0A8B93E6-12B6-4537-A202-7939D8C416F4}" srcOrd="0" destOrd="0" presId="urn:microsoft.com/office/officeart/2005/8/layout/vList2"/>
    <dgm:cxn modelId="{D48E7844-F98B-47E9-956A-5DF4B1DC157A}" srcId="{29B8CCFF-43AC-41B2-BC6A-AB054F144A6B}" destId="{EC487566-9EC1-47E3-98A6-07E4F37467CA}" srcOrd="1" destOrd="0" parTransId="{0AD15A00-051B-4CA1-A461-6C23142D8742}" sibTransId="{64A3461D-611F-48B6-8D18-ABC2E7B1315C}"/>
    <dgm:cxn modelId="{C4BE49AD-5E77-4284-A703-B98C50A5EB21}" type="presOf" srcId="{EC487566-9EC1-47E3-98A6-07E4F37467CA}" destId="{6341F685-88CB-4F34-B73D-AA91032B6904}" srcOrd="0" destOrd="1" presId="urn:microsoft.com/office/officeart/2005/8/layout/vList2"/>
    <dgm:cxn modelId="{8D9D1FB3-FE75-4539-9C35-AB71485A4650}" srcId="{0F37288E-76C8-4521-B5EF-36E0B5453F29}" destId="{9D237EF0-4669-48F0-86E5-3BF2527141DB}" srcOrd="0" destOrd="0" parTransId="{5C011E54-AB69-4148-AD94-A4D1B63F7D18}" sibTransId="{77E77726-CF66-4812-9200-EA56CE866657}"/>
    <dgm:cxn modelId="{99EA869A-BB10-4949-9A39-A9078BF0BB45}" type="presOf" srcId="{0F37288E-76C8-4521-B5EF-36E0B5453F29}" destId="{CF45DEEA-160F-4691-8EB3-32595500877B}" srcOrd="0" destOrd="0" presId="urn:microsoft.com/office/officeart/2005/8/layout/vList2"/>
    <dgm:cxn modelId="{82C46FAF-DF66-4142-981D-97128E70DC67}" srcId="{EB2D5904-4B79-4BAE-B03F-63D86F282F02}" destId="{29B8CCFF-43AC-41B2-BC6A-AB054F144A6B}" srcOrd="1" destOrd="0" parTransId="{00C7D661-61F8-4146-A1F5-7E256872B769}" sibTransId="{9DB5D42C-F587-487C-BF6E-E0F02AFEC5D6}"/>
    <dgm:cxn modelId="{AF2E2398-CECB-496F-87C5-199D13AE5D1D}" type="presOf" srcId="{EB2D5904-4B79-4BAE-B03F-63D86F282F02}" destId="{764897BA-793D-47DE-859E-EA2B8E6D2A03}" srcOrd="0" destOrd="0" presId="urn:microsoft.com/office/officeart/2005/8/layout/vList2"/>
    <dgm:cxn modelId="{3A89F4A3-2949-4D07-A808-DEA82A714197}" srcId="{29B8CCFF-43AC-41B2-BC6A-AB054F144A6B}" destId="{76737375-70AC-4BF7-90F3-AE6BF6C8429C}" srcOrd="0" destOrd="0" parTransId="{C3F459CA-EBDD-4DDD-84FA-B340DD7671E7}" sibTransId="{2FEB91A5-51DA-41CA-BADD-6BF330C6BD1D}"/>
    <dgm:cxn modelId="{24F0EB81-AF0C-4BD4-AFB4-5A353316C7C7}" type="presOf" srcId="{29B8CCFF-43AC-41B2-BC6A-AB054F144A6B}" destId="{E8256DBD-C311-43AC-96D7-E6447F39348D}" srcOrd="0" destOrd="0" presId="urn:microsoft.com/office/officeart/2005/8/layout/vList2"/>
    <dgm:cxn modelId="{CAA24D7C-7D42-4BFF-A64A-F2A905898F9F}" srcId="{EB2D5904-4B79-4BAE-B03F-63D86F282F02}" destId="{0F37288E-76C8-4521-B5EF-36E0B5453F29}" srcOrd="0" destOrd="0" parTransId="{690EC899-D8B7-446F-8B2F-7855264ED50E}" sibTransId="{BBF4C781-488F-408C-A810-08B7C40A58BC}"/>
    <dgm:cxn modelId="{CB8D1568-32CD-425A-A097-3F10DE86F3A0}" type="presParOf" srcId="{764897BA-793D-47DE-859E-EA2B8E6D2A03}" destId="{CF45DEEA-160F-4691-8EB3-32595500877B}" srcOrd="0" destOrd="0" presId="urn:microsoft.com/office/officeart/2005/8/layout/vList2"/>
    <dgm:cxn modelId="{95CBC3A1-DA19-4E12-ACDF-5BCF693884D4}" type="presParOf" srcId="{764897BA-793D-47DE-859E-EA2B8E6D2A03}" destId="{0A8B93E6-12B6-4537-A202-7939D8C416F4}" srcOrd="1" destOrd="0" presId="urn:microsoft.com/office/officeart/2005/8/layout/vList2"/>
    <dgm:cxn modelId="{A746FD3D-6030-4AF9-9D2F-30C371021FAB}" type="presParOf" srcId="{764897BA-793D-47DE-859E-EA2B8E6D2A03}" destId="{E8256DBD-C311-43AC-96D7-E6447F39348D}" srcOrd="2" destOrd="0" presId="urn:microsoft.com/office/officeart/2005/8/layout/vList2"/>
    <dgm:cxn modelId="{E7A1B4F8-916B-4466-B854-6D6D4D1B0308}" type="presParOf" srcId="{764897BA-793D-47DE-859E-EA2B8E6D2A03}" destId="{6341F685-88CB-4F34-B73D-AA91032B690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97869A-1EF4-41EB-AF4C-98BBDE5AE924}"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kumimoji="1" lang="ja-JP" altLang="en-US"/>
        </a:p>
      </dgm:t>
    </dgm:pt>
    <dgm:pt modelId="{B1D32E08-40DB-4A3C-AD30-1C5A83AD537A}">
      <dgm:prSet phldrT="[テキスト]"/>
      <dgm:spPr/>
      <dgm:t>
        <a:bodyPr/>
        <a:lstStyle/>
        <a:p>
          <a:r>
            <a:rPr kumimoji="1" lang="en-US" altLang="ja-JP" dirty="0" smtClean="0"/>
            <a:t>Point1 </a:t>
          </a:r>
          <a:r>
            <a:rPr kumimoji="1" lang="ja-JP" altLang="en-US" dirty="0" smtClean="0"/>
            <a:t>トウモロコシの根</a:t>
          </a:r>
          <a:endParaRPr kumimoji="1" lang="ja-JP" altLang="en-US" dirty="0"/>
        </a:p>
      </dgm:t>
    </dgm:pt>
    <dgm:pt modelId="{4D81A340-454C-47A1-9BBD-53F3B7CA357A}" type="parTrans" cxnId="{0DAE424F-F627-424A-A47E-9F3DB7A63D96}">
      <dgm:prSet/>
      <dgm:spPr/>
      <dgm:t>
        <a:bodyPr/>
        <a:lstStyle/>
        <a:p>
          <a:endParaRPr kumimoji="1" lang="ja-JP" altLang="en-US"/>
        </a:p>
      </dgm:t>
    </dgm:pt>
    <dgm:pt modelId="{428FE630-BF12-4C1F-8AE4-BB000759A724}" type="sibTrans" cxnId="{0DAE424F-F627-424A-A47E-9F3DB7A63D96}">
      <dgm:prSet/>
      <dgm:spPr/>
      <dgm:t>
        <a:bodyPr/>
        <a:lstStyle/>
        <a:p>
          <a:endParaRPr kumimoji="1" lang="ja-JP" altLang="en-US"/>
        </a:p>
      </dgm:t>
    </dgm:pt>
    <dgm:pt modelId="{88F2A111-BF44-41E4-BC9E-6546F131E61E}">
      <dgm:prSet phldrT="[テキスト]"/>
      <dgm:spPr/>
      <dgm:t>
        <a:bodyPr/>
        <a:lstStyle/>
        <a:p>
          <a:r>
            <a:rPr kumimoji="1" lang="ja-JP" altLang="en-US" dirty="0" smtClean="0"/>
            <a:t>イネ科植物は根を深く伸ばし土壌を耕す</a:t>
          </a:r>
          <a:endParaRPr kumimoji="1" lang="ja-JP" altLang="en-US" dirty="0"/>
        </a:p>
      </dgm:t>
    </dgm:pt>
    <dgm:pt modelId="{F6701FAF-D01D-41C0-B310-A6430B3CC3A8}" type="parTrans" cxnId="{6211D074-ABB7-4803-8F8F-ACEC2E556FE7}">
      <dgm:prSet/>
      <dgm:spPr/>
      <dgm:t>
        <a:bodyPr/>
        <a:lstStyle/>
        <a:p>
          <a:endParaRPr kumimoji="1" lang="ja-JP" altLang="en-US"/>
        </a:p>
      </dgm:t>
    </dgm:pt>
    <dgm:pt modelId="{B922DD57-AACC-4338-97F7-07DF23F5D08E}" type="sibTrans" cxnId="{6211D074-ABB7-4803-8F8F-ACEC2E556FE7}">
      <dgm:prSet/>
      <dgm:spPr/>
      <dgm:t>
        <a:bodyPr/>
        <a:lstStyle/>
        <a:p>
          <a:endParaRPr kumimoji="1" lang="ja-JP" altLang="en-US"/>
        </a:p>
      </dgm:t>
    </dgm:pt>
    <dgm:pt modelId="{B789AB71-A250-4F59-99CC-88F16E294FDA}">
      <dgm:prSet phldrT="[テキスト]"/>
      <dgm:spPr/>
      <dgm:t>
        <a:bodyPr/>
        <a:lstStyle/>
        <a:p>
          <a:r>
            <a:rPr kumimoji="1" lang="en-US" altLang="ja-JP" dirty="0" smtClean="0"/>
            <a:t>Point2 </a:t>
          </a:r>
          <a:r>
            <a:rPr kumimoji="1" lang="ja-JP" altLang="en-US" dirty="0" smtClean="0"/>
            <a:t>枝豆の根粒菌</a:t>
          </a:r>
          <a:endParaRPr kumimoji="1" lang="ja-JP" altLang="en-US" dirty="0"/>
        </a:p>
      </dgm:t>
    </dgm:pt>
    <dgm:pt modelId="{9B071D85-E8DC-418D-99FF-EBC5C3C49DCC}" type="parTrans" cxnId="{E84F72FD-DACC-449F-AED9-14E487584ECF}">
      <dgm:prSet/>
      <dgm:spPr/>
      <dgm:t>
        <a:bodyPr/>
        <a:lstStyle/>
        <a:p>
          <a:endParaRPr kumimoji="1" lang="ja-JP" altLang="en-US"/>
        </a:p>
      </dgm:t>
    </dgm:pt>
    <dgm:pt modelId="{58825E4F-473D-4BB2-8EB5-58E656F265BD}" type="sibTrans" cxnId="{E84F72FD-DACC-449F-AED9-14E487584ECF}">
      <dgm:prSet/>
      <dgm:spPr/>
      <dgm:t>
        <a:bodyPr/>
        <a:lstStyle/>
        <a:p>
          <a:endParaRPr kumimoji="1" lang="ja-JP" altLang="en-US"/>
        </a:p>
      </dgm:t>
    </dgm:pt>
    <dgm:pt modelId="{7B9A2CA8-8486-45E6-9AD4-E680B06EB2C8}">
      <dgm:prSet phldrT="[テキスト]"/>
      <dgm:spPr/>
      <dgm:t>
        <a:bodyPr/>
        <a:lstStyle/>
        <a:p>
          <a:r>
            <a:rPr kumimoji="1" lang="ja-JP" altLang="en-US" dirty="0" smtClean="0"/>
            <a:t>マメ科植物は根で根粒菌と共生し、土壌に窒素を供給</a:t>
          </a:r>
          <a:endParaRPr kumimoji="1" lang="ja-JP" altLang="en-US" dirty="0"/>
        </a:p>
      </dgm:t>
    </dgm:pt>
    <dgm:pt modelId="{EAD37253-C6A8-42DF-8177-1773532FF839}" type="parTrans" cxnId="{4B75A460-6B97-43F2-9834-2592B9A33C9F}">
      <dgm:prSet/>
      <dgm:spPr/>
      <dgm:t>
        <a:bodyPr/>
        <a:lstStyle/>
        <a:p>
          <a:endParaRPr kumimoji="1" lang="ja-JP" altLang="en-US"/>
        </a:p>
      </dgm:t>
    </dgm:pt>
    <dgm:pt modelId="{2F239FA2-B206-4632-AAF5-BC4914FDF7FA}" type="sibTrans" cxnId="{4B75A460-6B97-43F2-9834-2592B9A33C9F}">
      <dgm:prSet/>
      <dgm:spPr/>
      <dgm:t>
        <a:bodyPr/>
        <a:lstStyle/>
        <a:p>
          <a:endParaRPr kumimoji="1" lang="ja-JP" altLang="en-US"/>
        </a:p>
      </dgm:t>
    </dgm:pt>
    <dgm:pt modelId="{A23E841C-14D1-453E-86F9-61B68B4948DA}">
      <dgm:prSet phldrT="[テキスト]"/>
      <dgm:spPr/>
      <dgm:t>
        <a:bodyPr/>
        <a:lstStyle/>
        <a:p>
          <a:r>
            <a:rPr kumimoji="1" lang="en-US" altLang="ja-JP" dirty="0" smtClean="0"/>
            <a:t>Point3 </a:t>
          </a:r>
          <a:r>
            <a:rPr kumimoji="1" lang="ja-JP" altLang="en-US" dirty="0" smtClean="0"/>
            <a:t>ニッチの利用</a:t>
          </a:r>
          <a:endParaRPr kumimoji="1" lang="ja-JP" altLang="en-US" dirty="0"/>
        </a:p>
      </dgm:t>
    </dgm:pt>
    <dgm:pt modelId="{D0EEC03D-4C34-4B2A-B081-483F6C5FE959}" type="parTrans" cxnId="{AE0EAFC5-48C3-4075-9EE6-7F9C74C8E279}">
      <dgm:prSet/>
      <dgm:spPr/>
      <dgm:t>
        <a:bodyPr/>
        <a:lstStyle/>
        <a:p>
          <a:endParaRPr kumimoji="1" lang="ja-JP" altLang="en-US"/>
        </a:p>
      </dgm:t>
    </dgm:pt>
    <dgm:pt modelId="{EC97ED47-FBD2-4494-AAC6-7409459FF3AF}" type="sibTrans" cxnId="{AE0EAFC5-48C3-4075-9EE6-7F9C74C8E279}">
      <dgm:prSet/>
      <dgm:spPr/>
      <dgm:t>
        <a:bodyPr/>
        <a:lstStyle/>
        <a:p>
          <a:endParaRPr kumimoji="1" lang="ja-JP" altLang="en-US"/>
        </a:p>
      </dgm:t>
    </dgm:pt>
    <dgm:pt modelId="{FCB30301-F7F9-40FB-AB54-AC4B28B2A6D5}">
      <dgm:prSet phldrT="[テキスト]"/>
      <dgm:spPr/>
      <dgm:t>
        <a:bodyPr/>
        <a:lstStyle/>
        <a:p>
          <a:r>
            <a:rPr kumimoji="1" lang="ja-JP" altLang="en-US" dirty="0" smtClean="0"/>
            <a:t>枝豆はあまり日光を必要としないためトウモロコシの間に植えることができる</a:t>
          </a:r>
          <a:endParaRPr kumimoji="1" lang="ja-JP" altLang="en-US" dirty="0"/>
        </a:p>
      </dgm:t>
    </dgm:pt>
    <dgm:pt modelId="{130D7E4F-79EA-4D43-B562-E270CE63BA94}" type="parTrans" cxnId="{7A7503F5-712C-4701-A3D3-E8A5D8724DB4}">
      <dgm:prSet/>
      <dgm:spPr/>
      <dgm:t>
        <a:bodyPr/>
        <a:lstStyle/>
        <a:p>
          <a:endParaRPr kumimoji="1" lang="ja-JP" altLang="en-US"/>
        </a:p>
      </dgm:t>
    </dgm:pt>
    <dgm:pt modelId="{250AB50D-5C2E-49BD-B073-9E1B7A83CEF8}" type="sibTrans" cxnId="{7A7503F5-712C-4701-A3D3-E8A5D8724DB4}">
      <dgm:prSet/>
      <dgm:spPr/>
      <dgm:t>
        <a:bodyPr/>
        <a:lstStyle/>
        <a:p>
          <a:endParaRPr kumimoji="1" lang="ja-JP" altLang="en-US"/>
        </a:p>
      </dgm:t>
    </dgm:pt>
    <dgm:pt modelId="{252F6839-A98B-44A7-A8BA-77B947CDC18C}" type="pres">
      <dgm:prSet presAssocID="{E797869A-1EF4-41EB-AF4C-98BBDE5AE924}" presName="linear" presStyleCnt="0">
        <dgm:presLayoutVars>
          <dgm:animLvl val="lvl"/>
          <dgm:resizeHandles val="exact"/>
        </dgm:presLayoutVars>
      </dgm:prSet>
      <dgm:spPr/>
      <dgm:t>
        <a:bodyPr/>
        <a:lstStyle/>
        <a:p>
          <a:endParaRPr kumimoji="1" lang="ja-JP" altLang="en-US"/>
        </a:p>
      </dgm:t>
    </dgm:pt>
    <dgm:pt modelId="{0035AEFF-9AEF-4CC7-9712-B06B182D394D}" type="pres">
      <dgm:prSet presAssocID="{B1D32E08-40DB-4A3C-AD30-1C5A83AD537A}" presName="parentText" presStyleLbl="node1" presStyleIdx="0" presStyleCnt="3">
        <dgm:presLayoutVars>
          <dgm:chMax val="0"/>
          <dgm:bulletEnabled val="1"/>
        </dgm:presLayoutVars>
      </dgm:prSet>
      <dgm:spPr/>
      <dgm:t>
        <a:bodyPr/>
        <a:lstStyle/>
        <a:p>
          <a:endParaRPr kumimoji="1" lang="ja-JP" altLang="en-US"/>
        </a:p>
      </dgm:t>
    </dgm:pt>
    <dgm:pt modelId="{23485FCA-7554-497C-8763-F846CF831129}" type="pres">
      <dgm:prSet presAssocID="{B1D32E08-40DB-4A3C-AD30-1C5A83AD537A}" presName="childText" presStyleLbl="revTx" presStyleIdx="0" presStyleCnt="3">
        <dgm:presLayoutVars>
          <dgm:bulletEnabled val="1"/>
        </dgm:presLayoutVars>
      </dgm:prSet>
      <dgm:spPr/>
      <dgm:t>
        <a:bodyPr/>
        <a:lstStyle/>
        <a:p>
          <a:endParaRPr kumimoji="1" lang="ja-JP" altLang="en-US"/>
        </a:p>
      </dgm:t>
    </dgm:pt>
    <dgm:pt modelId="{DD23666E-73B8-4293-9924-BB2F6BC6ED06}" type="pres">
      <dgm:prSet presAssocID="{B789AB71-A250-4F59-99CC-88F16E294FDA}" presName="parentText" presStyleLbl="node1" presStyleIdx="1" presStyleCnt="3">
        <dgm:presLayoutVars>
          <dgm:chMax val="0"/>
          <dgm:bulletEnabled val="1"/>
        </dgm:presLayoutVars>
      </dgm:prSet>
      <dgm:spPr/>
      <dgm:t>
        <a:bodyPr/>
        <a:lstStyle/>
        <a:p>
          <a:endParaRPr kumimoji="1" lang="ja-JP" altLang="en-US"/>
        </a:p>
      </dgm:t>
    </dgm:pt>
    <dgm:pt modelId="{DC779A74-9C7B-4AF4-A1EB-02B87F10F4E3}" type="pres">
      <dgm:prSet presAssocID="{B789AB71-A250-4F59-99CC-88F16E294FDA}" presName="childText" presStyleLbl="revTx" presStyleIdx="1" presStyleCnt="3">
        <dgm:presLayoutVars>
          <dgm:bulletEnabled val="1"/>
        </dgm:presLayoutVars>
      </dgm:prSet>
      <dgm:spPr/>
      <dgm:t>
        <a:bodyPr/>
        <a:lstStyle/>
        <a:p>
          <a:endParaRPr kumimoji="1" lang="ja-JP" altLang="en-US"/>
        </a:p>
      </dgm:t>
    </dgm:pt>
    <dgm:pt modelId="{DA440C3B-A920-49B3-88B5-F8447498E4C8}" type="pres">
      <dgm:prSet presAssocID="{A23E841C-14D1-453E-86F9-61B68B4948DA}" presName="parentText" presStyleLbl="node1" presStyleIdx="2" presStyleCnt="3">
        <dgm:presLayoutVars>
          <dgm:chMax val="0"/>
          <dgm:bulletEnabled val="1"/>
        </dgm:presLayoutVars>
      </dgm:prSet>
      <dgm:spPr/>
      <dgm:t>
        <a:bodyPr/>
        <a:lstStyle/>
        <a:p>
          <a:endParaRPr kumimoji="1" lang="ja-JP" altLang="en-US"/>
        </a:p>
      </dgm:t>
    </dgm:pt>
    <dgm:pt modelId="{898D2CD8-8A75-40E1-B980-717474BDB639}" type="pres">
      <dgm:prSet presAssocID="{A23E841C-14D1-453E-86F9-61B68B4948DA}" presName="childText" presStyleLbl="revTx" presStyleIdx="2" presStyleCnt="3">
        <dgm:presLayoutVars>
          <dgm:bulletEnabled val="1"/>
        </dgm:presLayoutVars>
      </dgm:prSet>
      <dgm:spPr/>
      <dgm:t>
        <a:bodyPr/>
        <a:lstStyle/>
        <a:p>
          <a:endParaRPr kumimoji="1" lang="ja-JP" altLang="en-US"/>
        </a:p>
      </dgm:t>
    </dgm:pt>
  </dgm:ptLst>
  <dgm:cxnLst>
    <dgm:cxn modelId="{7A880379-A789-4038-B825-11E35A464FB6}" type="presOf" srcId="{E797869A-1EF4-41EB-AF4C-98BBDE5AE924}" destId="{252F6839-A98B-44A7-A8BA-77B947CDC18C}" srcOrd="0" destOrd="0" presId="urn:microsoft.com/office/officeart/2005/8/layout/vList2"/>
    <dgm:cxn modelId="{F5990DF5-685E-498D-9B5D-FB43819688D0}" type="presOf" srcId="{7B9A2CA8-8486-45E6-9AD4-E680B06EB2C8}" destId="{DC779A74-9C7B-4AF4-A1EB-02B87F10F4E3}" srcOrd="0" destOrd="0" presId="urn:microsoft.com/office/officeart/2005/8/layout/vList2"/>
    <dgm:cxn modelId="{E84F72FD-DACC-449F-AED9-14E487584ECF}" srcId="{E797869A-1EF4-41EB-AF4C-98BBDE5AE924}" destId="{B789AB71-A250-4F59-99CC-88F16E294FDA}" srcOrd="1" destOrd="0" parTransId="{9B071D85-E8DC-418D-99FF-EBC5C3C49DCC}" sibTransId="{58825E4F-473D-4BB2-8EB5-58E656F265BD}"/>
    <dgm:cxn modelId="{186E856E-7835-4E58-9C04-C47E48B508BC}" type="presOf" srcId="{88F2A111-BF44-41E4-BC9E-6546F131E61E}" destId="{23485FCA-7554-497C-8763-F846CF831129}" srcOrd="0" destOrd="0" presId="urn:microsoft.com/office/officeart/2005/8/layout/vList2"/>
    <dgm:cxn modelId="{2F69A8D4-F418-4CF7-8567-B56BF0FC04DC}" type="presOf" srcId="{FCB30301-F7F9-40FB-AB54-AC4B28B2A6D5}" destId="{898D2CD8-8A75-40E1-B980-717474BDB639}" srcOrd="0" destOrd="0" presId="urn:microsoft.com/office/officeart/2005/8/layout/vList2"/>
    <dgm:cxn modelId="{17BB22B1-E687-473C-9DFE-9876E2848DAE}" type="presOf" srcId="{A23E841C-14D1-453E-86F9-61B68B4948DA}" destId="{DA440C3B-A920-49B3-88B5-F8447498E4C8}" srcOrd="0" destOrd="0" presId="urn:microsoft.com/office/officeart/2005/8/layout/vList2"/>
    <dgm:cxn modelId="{0DAE424F-F627-424A-A47E-9F3DB7A63D96}" srcId="{E797869A-1EF4-41EB-AF4C-98BBDE5AE924}" destId="{B1D32E08-40DB-4A3C-AD30-1C5A83AD537A}" srcOrd="0" destOrd="0" parTransId="{4D81A340-454C-47A1-9BBD-53F3B7CA357A}" sibTransId="{428FE630-BF12-4C1F-8AE4-BB000759A724}"/>
    <dgm:cxn modelId="{6211D074-ABB7-4803-8F8F-ACEC2E556FE7}" srcId="{B1D32E08-40DB-4A3C-AD30-1C5A83AD537A}" destId="{88F2A111-BF44-41E4-BC9E-6546F131E61E}" srcOrd="0" destOrd="0" parTransId="{F6701FAF-D01D-41C0-B310-A6430B3CC3A8}" sibTransId="{B922DD57-AACC-4338-97F7-07DF23F5D08E}"/>
    <dgm:cxn modelId="{5459FFC6-227D-4498-B814-15AF7C8C16B5}" type="presOf" srcId="{B789AB71-A250-4F59-99CC-88F16E294FDA}" destId="{DD23666E-73B8-4293-9924-BB2F6BC6ED06}" srcOrd="0" destOrd="0" presId="urn:microsoft.com/office/officeart/2005/8/layout/vList2"/>
    <dgm:cxn modelId="{4B75A460-6B97-43F2-9834-2592B9A33C9F}" srcId="{B789AB71-A250-4F59-99CC-88F16E294FDA}" destId="{7B9A2CA8-8486-45E6-9AD4-E680B06EB2C8}" srcOrd="0" destOrd="0" parTransId="{EAD37253-C6A8-42DF-8177-1773532FF839}" sibTransId="{2F239FA2-B206-4632-AAF5-BC4914FDF7FA}"/>
    <dgm:cxn modelId="{AE0EAFC5-48C3-4075-9EE6-7F9C74C8E279}" srcId="{E797869A-1EF4-41EB-AF4C-98BBDE5AE924}" destId="{A23E841C-14D1-453E-86F9-61B68B4948DA}" srcOrd="2" destOrd="0" parTransId="{D0EEC03D-4C34-4B2A-B081-483F6C5FE959}" sibTransId="{EC97ED47-FBD2-4494-AAC6-7409459FF3AF}"/>
    <dgm:cxn modelId="{06C5ED33-317B-4864-896E-FA3ED04CA099}" type="presOf" srcId="{B1D32E08-40DB-4A3C-AD30-1C5A83AD537A}" destId="{0035AEFF-9AEF-4CC7-9712-B06B182D394D}" srcOrd="0" destOrd="0" presId="urn:microsoft.com/office/officeart/2005/8/layout/vList2"/>
    <dgm:cxn modelId="{7A7503F5-712C-4701-A3D3-E8A5D8724DB4}" srcId="{A23E841C-14D1-453E-86F9-61B68B4948DA}" destId="{FCB30301-F7F9-40FB-AB54-AC4B28B2A6D5}" srcOrd="0" destOrd="0" parTransId="{130D7E4F-79EA-4D43-B562-E270CE63BA94}" sibTransId="{250AB50D-5C2E-49BD-B073-9E1B7A83CEF8}"/>
    <dgm:cxn modelId="{955F649F-108D-4D68-B13A-544A33CC51EF}" type="presParOf" srcId="{252F6839-A98B-44A7-A8BA-77B947CDC18C}" destId="{0035AEFF-9AEF-4CC7-9712-B06B182D394D}" srcOrd="0" destOrd="0" presId="urn:microsoft.com/office/officeart/2005/8/layout/vList2"/>
    <dgm:cxn modelId="{283730C4-728A-4DEA-BAAB-BCD44CE95E6A}" type="presParOf" srcId="{252F6839-A98B-44A7-A8BA-77B947CDC18C}" destId="{23485FCA-7554-497C-8763-F846CF831129}" srcOrd="1" destOrd="0" presId="urn:microsoft.com/office/officeart/2005/8/layout/vList2"/>
    <dgm:cxn modelId="{BA841E1F-DA7E-441D-8372-06AF66558ABC}" type="presParOf" srcId="{252F6839-A98B-44A7-A8BA-77B947CDC18C}" destId="{DD23666E-73B8-4293-9924-BB2F6BC6ED06}" srcOrd="2" destOrd="0" presId="urn:microsoft.com/office/officeart/2005/8/layout/vList2"/>
    <dgm:cxn modelId="{154CCB50-275D-47CF-AB6F-2B64824DF41C}" type="presParOf" srcId="{252F6839-A98B-44A7-A8BA-77B947CDC18C}" destId="{DC779A74-9C7B-4AF4-A1EB-02B87F10F4E3}" srcOrd="3" destOrd="0" presId="urn:microsoft.com/office/officeart/2005/8/layout/vList2"/>
    <dgm:cxn modelId="{1A3CCAC4-F61F-4BA0-85EF-D6FC36BCD182}" type="presParOf" srcId="{252F6839-A98B-44A7-A8BA-77B947CDC18C}" destId="{DA440C3B-A920-49B3-88B5-F8447498E4C8}" srcOrd="4" destOrd="0" presId="urn:microsoft.com/office/officeart/2005/8/layout/vList2"/>
    <dgm:cxn modelId="{B1CBBA20-0FDF-430B-A46D-8C78C4112E48}" type="presParOf" srcId="{252F6839-A98B-44A7-A8BA-77B947CDC18C}" destId="{898D2CD8-8A75-40E1-B980-717474BDB639}"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97869A-1EF4-41EB-AF4C-98BBDE5AE924}"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kumimoji="1" lang="ja-JP" altLang="en-US"/>
        </a:p>
      </dgm:t>
    </dgm:pt>
    <dgm:pt modelId="{B789AB71-A250-4F59-99CC-88F16E294FDA}">
      <dgm:prSet phldrT="[テキスト]"/>
      <dgm:spPr/>
      <dgm:t>
        <a:bodyPr/>
        <a:lstStyle/>
        <a:p>
          <a:r>
            <a:rPr kumimoji="1" lang="en-US" altLang="ja-JP" dirty="0" smtClean="0"/>
            <a:t>Point</a:t>
          </a:r>
          <a:r>
            <a:rPr kumimoji="1" lang="ja-JP" altLang="en-US" dirty="0" smtClean="0"/>
            <a:t>１</a:t>
          </a:r>
          <a:r>
            <a:rPr kumimoji="1" lang="en-US" altLang="ja-JP" dirty="0" smtClean="0"/>
            <a:t> </a:t>
          </a:r>
          <a:r>
            <a:rPr kumimoji="1" lang="ja-JP" altLang="en-US" dirty="0" smtClean="0"/>
            <a:t>極相</a:t>
          </a:r>
          <a:endParaRPr kumimoji="1" lang="ja-JP" altLang="en-US" dirty="0"/>
        </a:p>
      </dgm:t>
    </dgm:pt>
    <dgm:pt modelId="{9B071D85-E8DC-418D-99FF-EBC5C3C49DCC}" type="parTrans" cxnId="{E84F72FD-DACC-449F-AED9-14E487584ECF}">
      <dgm:prSet/>
      <dgm:spPr/>
      <dgm:t>
        <a:bodyPr/>
        <a:lstStyle/>
        <a:p>
          <a:endParaRPr kumimoji="1" lang="ja-JP" altLang="en-US"/>
        </a:p>
      </dgm:t>
    </dgm:pt>
    <dgm:pt modelId="{58825E4F-473D-4BB2-8EB5-58E656F265BD}" type="sibTrans" cxnId="{E84F72FD-DACC-449F-AED9-14E487584ECF}">
      <dgm:prSet/>
      <dgm:spPr/>
      <dgm:t>
        <a:bodyPr/>
        <a:lstStyle/>
        <a:p>
          <a:endParaRPr kumimoji="1" lang="ja-JP" altLang="en-US"/>
        </a:p>
      </dgm:t>
    </dgm:pt>
    <dgm:pt modelId="{7B9A2CA8-8486-45E6-9AD4-E680B06EB2C8}">
      <dgm:prSet phldrT="[テキスト]"/>
      <dgm:spPr/>
      <dgm:t>
        <a:bodyPr/>
        <a:lstStyle/>
        <a:p>
          <a:r>
            <a:rPr kumimoji="1" lang="ja-JP" altLang="en-US" dirty="0" smtClean="0"/>
            <a:t>合わせて植えることで安定した環境になる</a:t>
          </a:r>
          <a:endParaRPr kumimoji="1" lang="ja-JP" altLang="en-US" dirty="0"/>
        </a:p>
      </dgm:t>
    </dgm:pt>
    <dgm:pt modelId="{EAD37253-C6A8-42DF-8177-1773532FF839}" type="parTrans" cxnId="{4B75A460-6B97-43F2-9834-2592B9A33C9F}">
      <dgm:prSet/>
      <dgm:spPr/>
      <dgm:t>
        <a:bodyPr/>
        <a:lstStyle/>
        <a:p>
          <a:endParaRPr kumimoji="1" lang="ja-JP" altLang="en-US"/>
        </a:p>
      </dgm:t>
    </dgm:pt>
    <dgm:pt modelId="{2F239FA2-B206-4632-AAF5-BC4914FDF7FA}" type="sibTrans" cxnId="{4B75A460-6B97-43F2-9834-2592B9A33C9F}">
      <dgm:prSet/>
      <dgm:spPr/>
      <dgm:t>
        <a:bodyPr/>
        <a:lstStyle/>
        <a:p>
          <a:endParaRPr kumimoji="1" lang="ja-JP" altLang="en-US"/>
        </a:p>
      </dgm:t>
    </dgm:pt>
    <dgm:pt modelId="{A23E841C-14D1-453E-86F9-61B68B4948DA}">
      <dgm:prSet phldrT="[テキスト]"/>
      <dgm:spPr/>
      <dgm:t>
        <a:bodyPr/>
        <a:lstStyle/>
        <a:p>
          <a:r>
            <a:rPr kumimoji="1" lang="en-US" altLang="ja-JP" dirty="0" smtClean="0"/>
            <a:t>Point</a:t>
          </a:r>
          <a:r>
            <a:rPr kumimoji="1" lang="ja-JP" altLang="en-US" dirty="0" smtClean="0"/>
            <a:t>２　ミントの香り</a:t>
          </a:r>
          <a:endParaRPr kumimoji="1" lang="ja-JP" altLang="en-US" dirty="0"/>
        </a:p>
      </dgm:t>
    </dgm:pt>
    <dgm:pt modelId="{D0EEC03D-4C34-4B2A-B081-483F6C5FE959}" type="parTrans" cxnId="{AE0EAFC5-48C3-4075-9EE6-7F9C74C8E279}">
      <dgm:prSet/>
      <dgm:spPr/>
      <dgm:t>
        <a:bodyPr/>
        <a:lstStyle/>
        <a:p>
          <a:endParaRPr kumimoji="1" lang="ja-JP" altLang="en-US"/>
        </a:p>
      </dgm:t>
    </dgm:pt>
    <dgm:pt modelId="{EC97ED47-FBD2-4494-AAC6-7409459FF3AF}" type="sibTrans" cxnId="{AE0EAFC5-48C3-4075-9EE6-7F9C74C8E279}">
      <dgm:prSet/>
      <dgm:spPr/>
      <dgm:t>
        <a:bodyPr/>
        <a:lstStyle/>
        <a:p>
          <a:endParaRPr kumimoji="1" lang="ja-JP" altLang="en-US"/>
        </a:p>
      </dgm:t>
    </dgm:pt>
    <dgm:pt modelId="{FCB30301-F7F9-40FB-AB54-AC4B28B2A6D5}">
      <dgm:prSet phldrT="[テキスト]"/>
      <dgm:spPr/>
      <dgm:t>
        <a:bodyPr/>
        <a:lstStyle/>
        <a:p>
          <a:r>
            <a:rPr kumimoji="1" lang="ja-JP" altLang="en-US" dirty="0" smtClean="0"/>
            <a:t>害虫の忌避効果がある</a:t>
          </a:r>
          <a:endParaRPr kumimoji="1" lang="ja-JP" altLang="en-US" dirty="0"/>
        </a:p>
      </dgm:t>
    </dgm:pt>
    <dgm:pt modelId="{130D7E4F-79EA-4D43-B562-E270CE63BA94}" type="parTrans" cxnId="{7A7503F5-712C-4701-A3D3-E8A5D8724DB4}">
      <dgm:prSet/>
      <dgm:spPr/>
      <dgm:t>
        <a:bodyPr/>
        <a:lstStyle/>
        <a:p>
          <a:endParaRPr kumimoji="1" lang="ja-JP" altLang="en-US"/>
        </a:p>
      </dgm:t>
    </dgm:pt>
    <dgm:pt modelId="{250AB50D-5C2E-49BD-B073-9E1B7A83CEF8}" type="sibTrans" cxnId="{7A7503F5-712C-4701-A3D3-E8A5D8724DB4}">
      <dgm:prSet/>
      <dgm:spPr/>
      <dgm:t>
        <a:bodyPr/>
        <a:lstStyle/>
        <a:p>
          <a:endParaRPr kumimoji="1" lang="ja-JP" altLang="en-US"/>
        </a:p>
      </dgm:t>
    </dgm:pt>
    <dgm:pt modelId="{FC6A4891-B19C-4648-83D3-C8AA833AFC77}">
      <dgm:prSet phldrT="[テキスト]"/>
      <dgm:spPr/>
      <dgm:t>
        <a:bodyPr/>
        <a:lstStyle/>
        <a:p>
          <a:r>
            <a:rPr kumimoji="1" lang="ja-JP" altLang="en-US" dirty="0" smtClean="0"/>
            <a:t>お互いの生育を促す</a:t>
          </a:r>
          <a:endParaRPr kumimoji="1" lang="ja-JP" altLang="en-US" dirty="0"/>
        </a:p>
      </dgm:t>
    </dgm:pt>
    <dgm:pt modelId="{49BDE350-23E6-49B8-A5C9-3A0A6B014CFF}" type="parTrans" cxnId="{6D7AD146-B369-4B42-93F0-EB2188905E44}">
      <dgm:prSet/>
      <dgm:spPr/>
      <dgm:t>
        <a:bodyPr/>
        <a:lstStyle/>
        <a:p>
          <a:endParaRPr kumimoji="1" lang="ja-JP" altLang="en-US"/>
        </a:p>
      </dgm:t>
    </dgm:pt>
    <dgm:pt modelId="{D609C05A-226E-4ED3-B593-AF59F59BEFAB}" type="sibTrans" cxnId="{6D7AD146-B369-4B42-93F0-EB2188905E44}">
      <dgm:prSet/>
      <dgm:spPr/>
      <dgm:t>
        <a:bodyPr/>
        <a:lstStyle/>
        <a:p>
          <a:endParaRPr kumimoji="1" lang="ja-JP" altLang="en-US"/>
        </a:p>
      </dgm:t>
    </dgm:pt>
    <dgm:pt modelId="{252F6839-A98B-44A7-A8BA-77B947CDC18C}" type="pres">
      <dgm:prSet presAssocID="{E797869A-1EF4-41EB-AF4C-98BBDE5AE924}" presName="linear" presStyleCnt="0">
        <dgm:presLayoutVars>
          <dgm:animLvl val="lvl"/>
          <dgm:resizeHandles val="exact"/>
        </dgm:presLayoutVars>
      </dgm:prSet>
      <dgm:spPr/>
      <dgm:t>
        <a:bodyPr/>
        <a:lstStyle/>
        <a:p>
          <a:endParaRPr kumimoji="1" lang="ja-JP" altLang="en-US"/>
        </a:p>
      </dgm:t>
    </dgm:pt>
    <dgm:pt modelId="{DD23666E-73B8-4293-9924-BB2F6BC6ED06}" type="pres">
      <dgm:prSet presAssocID="{B789AB71-A250-4F59-99CC-88F16E294FDA}" presName="parentText" presStyleLbl="node1" presStyleIdx="0" presStyleCnt="2">
        <dgm:presLayoutVars>
          <dgm:chMax val="0"/>
          <dgm:bulletEnabled val="1"/>
        </dgm:presLayoutVars>
      </dgm:prSet>
      <dgm:spPr/>
      <dgm:t>
        <a:bodyPr/>
        <a:lstStyle/>
        <a:p>
          <a:endParaRPr kumimoji="1" lang="ja-JP" altLang="en-US"/>
        </a:p>
      </dgm:t>
    </dgm:pt>
    <dgm:pt modelId="{DC779A74-9C7B-4AF4-A1EB-02B87F10F4E3}" type="pres">
      <dgm:prSet presAssocID="{B789AB71-A250-4F59-99CC-88F16E294FDA}" presName="childText" presStyleLbl="revTx" presStyleIdx="0" presStyleCnt="2">
        <dgm:presLayoutVars>
          <dgm:bulletEnabled val="1"/>
        </dgm:presLayoutVars>
      </dgm:prSet>
      <dgm:spPr/>
      <dgm:t>
        <a:bodyPr/>
        <a:lstStyle/>
        <a:p>
          <a:endParaRPr kumimoji="1" lang="ja-JP" altLang="en-US"/>
        </a:p>
      </dgm:t>
    </dgm:pt>
    <dgm:pt modelId="{DA440C3B-A920-49B3-88B5-F8447498E4C8}" type="pres">
      <dgm:prSet presAssocID="{A23E841C-14D1-453E-86F9-61B68B4948DA}" presName="parentText" presStyleLbl="node1" presStyleIdx="1" presStyleCnt="2">
        <dgm:presLayoutVars>
          <dgm:chMax val="0"/>
          <dgm:bulletEnabled val="1"/>
        </dgm:presLayoutVars>
      </dgm:prSet>
      <dgm:spPr/>
      <dgm:t>
        <a:bodyPr/>
        <a:lstStyle/>
        <a:p>
          <a:endParaRPr kumimoji="1" lang="ja-JP" altLang="en-US"/>
        </a:p>
      </dgm:t>
    </dgm:pt>
    <dgm:pt modelId="{898D2CD8-8A75-40E1-B980-717474BDB639}" type="pres">
      <dgm:prSet presAssocID="{A23E841C-14D1-453E-86F9-61B68B4948DA}" presName="childText" presStyleLbl="revTx" presStyleIdx="1" presStyleCnt="2">
        <dgm:presLayoutVars>
          <dgm:bulletEnabled val="1"/>
        </dgm:presLayoutVars>
      </dgm:prSet>
      <dgm:spPr/>
      <dgm:t>
        <a:bodyPr/>
        <a:lstStyle/>
        <a:p>
          <a:endParaRPr kumimoji="1" lang="ja-JP" altLang="en-US"/>
        </a:p>
      </dgm:t>
    </dgm:pt>
  </dgm:ptLst>
  <dgm:cxnLst>
    <dgm:cxn modelId="{C9E7D6CF-B666-49F2-B6BD-FF63FCB86216}" type="presOf" srcId="{FCB30301-F7F9-40FB-AB54-AC4B28B2A6D5}" destId="{898D2CD8-8A75-40E1-B980-717474BDB639}" srcOrd="0" destOrd="0" presId="urn:microsoft.com/office/officeart/2005/8/layout/vList2"/>
    <dgm:cxn modelId="{E84F72FD-DACC-449F-AED9-14E487584ECF}" srcId="{E797869A-1EF4-41EB-AF4C-98BBDE5AE924}" destId="{B789AB71-A250-4F59-99CC-88F16E294FDA}" srcOrd="0" destOrd="0" parTransId="{9B071D85-E8DC-418D-99FF-EBC5C3C49DCC}" sibTransId="{58825E4F-473D-4BB2-8EB5-58E656F265BD}"/>
    <dgm:cxn modelId="{D0D2CCC8-9981-416F-9069-AF3A9309B84E}" type="presOf" srcId="{FC6A4891-B19C-4648-83D3-C8AA833AFC77}" destId="{DC779A74-9C7B-4AF4-A1EB-02B87F10F4E3}" srcOrd="0" destOrd="1" presId="urn:microsoft.com/office/officeart/2005/8/layout/vList2"/>
    <dgm:cxn modelId="{122B0F67-F632-4279-BB6B-965DE04544EB}" type="presOf" srcId="{A23E841C-14D1-453E-86F9-61B68B4948DA}" destId="{DA440C3B-A920-49B3-88B5-F8447498E4C8}" srcOrd="0" destOrd="0" presId="urn:microsoft.com/office/officeart/2005/8/layout/vList2"/>
    <dgm:cxn modelId="{2D806EB3-6CD5-4F40-9079-1FCE50652B4E}" type="presOf" srcId="{B789AB71-A250-4F59-99CC-88F16E294FDA}" destId="{DD23666E-73B8-4293-9924-BB2F6BC6ED06}" srcOrd="0" destOrd="0" presId="urn:microsoft.com/office/officeart/2005/8/layout/vList2"/>
    <dgm:cxn modelId="{6079A737-09F7-4F92-B959-59F38029EF95}" type="presOf" srcId="{E797869A-1EF4-41EB-AF4C-98BBDE5AE924}" destId="{252F6839-A98B-44A7-A8BA-77B947CDC18C}" srcOrd="0" destOrd="0" presId="urn:microsoft.com/office/officeart/2005/8/layout/vList2"/>
    <dgm:cxn modelId="{4B75A460-6B97-43F2-9834-2592B9A33C9F}" srcId="{B789AB71-A250-4F59-99CC-88F16E294FDA}" destId="{7B9A2CA8-8486-45E6-9AD4-E680B06EB2C8}" srcOrd="0" destOrd="0" parTransId="{EAD37253-C6A8-42DF-8177-1773532FF839}" sibTransId="{2F239FA2-B206-4632-AAF5-BC4914FDF7FA}"/>
    <dgm:cxn modelId="{AE0EAFC5-48C3-4075-9EE6-7F9C74C8E279}" srcId="{E797869A-1EF4-41EB-AF4C-98BBDE5AE924}" destId="{A23E841C-14D1-453E-86F9-61B68B4948DA}" srcOrd="1" destOrd="0" parTransId="{D0EEC03D-4C34-4B2A-B081-483F6C5FE959}" sibTransId="{EC97ED47-FBD2-4494-AAC6-7409459FF3AF}"/>
    <dgm:cxn modelId="{6D7AD146-B369-4B42-93F0-EB2188905E44}" srcId="{B789AB71-A250-4F59-99CC-88F16E294FDA}" destId="{FC6A4891-B19C-4648-83D3-C8AA833AFC77}" srcOrd="1" destOrd="0" parTransId="{49BDE350-23E6-49B8-A5C9-3A0A6B014CFF}" sibTransId="{D609C05A-226E-4ED3-B593-AF59F59BEFAB}"/>
    <dgm:cxn modelId="{0800BA9C-8BBB-484A-BBFF-EA80FFD54E33}" type="presOf" srcId="{7B9A2CA8-8486-45E6-9AD4-E680B06EB2C8}" destId="{DC779A74-9C7B-4AF4-A1EB-02B87F10F4E3}" srcOrd="0" destOrd="0" presId="urn:microsoft.com/office/officeart/2005/8/layout/vList2"/>
    <dgm:cxn modelId="{7A7503F5-712C-4701-A3D3-E8A5D8724DB4}" srcId="{A23E841C-14D1-453E-86F9-61B68B4948DA}" destId="{FCB30301-F7F9-40FB-AB54-AC4B28B2A6D5}" srcOrd="0" destOrd="0" parTransId="{130D7E4F-79EA-4D43-B562-E270CE63BA94}" sibTransId="{250AB50D-5C2E-49BD-B073-9E1B7A83CEF8}"/>
    <dgm:cxn modelId="{172677EE-F8F3-4B54-9E6F-35C8EE51A5D1}" type="presParOf" srcId="{252F6839-A98B-44A7-A8BA-77B947CDC18C}" destId="{DD23666E-73B8-4293-9924-BB2F6BC6ED06}" srcOrd="0" destOrd="0" presId="urn:microsoft.com/office/officeart/2005/8/layout/vList2"/>
    <dgm:cxn modelId="{A098C6B3-4FA4-48A9-ABDC-42DF9BDA2EC5}" type="presParOf" srcId="{252F6839-A98B-44A7-A8BA-77B947CDC18C}" destId="{DC779A74-9C7B-4AF4-A1EB-02B87F10F4E3}" srcOrd="1" destOrd="0" presId="urn:microsoft.com/office/officeart/2005/8/layout/vList2"/>
    <dgm:cxn modelId="{BE415934-E020-4727-9642-5230FABD9F0C}" type="presParOf" srcId="{252F6839-A98B-44A7-A8BA-77B947CDC18C}" destId="{DA440C3B-A920-49B3-88B5-F8447498E4C8}" srcOrd="2" destOrd="0" presId="urn:microsoft.com/office/officeart/2005/8/layout/vList2"/>
    <dgm:cxn modelId="{22DEBF8F-1F1F-46B0-9AB0-D43F184D677A}" type="presParOf" srcId="{252F6839-A98B-44A7-A8BA-77B947CDC18C}" destId="{898D2CD8-8A75-40E1-B980-717474BDB639}"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797869A-1EF4-41EB-AF4C-98BBDE5AE924}"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kumimoji="1" lang="ja-JP" altLang="en-US"/>
        </a:p>
      </dgm:t>
    </dgm:pt>
    <dgm:pt modelId="{B1D32E08-40DB-4A3C-AD30-1C5A83AD537A}">
      <dgm:prSet phldrT="[テキスト]"/>
      <dgm:spPr/>
      <dgm:t>
        <a:bodyPr/>
        <a:lstStyle/>
        <a:p>
          <a:r>
            <a:rPr kumimoji="1" lang="en-US" altLang="ja-JP" dirty="0" smtClean="0"/>
            <a:t>Point1 </a:t>
          </a:r>
          <a:r>
            <a:rPr kumimoji="1" lang="ja-JP" altLang="en-US" dirty="0" smtClean="0"/>
            <a:t>拮抗微生物</a:t>
          </a:r>
          <a:endParaRPr kumimoji="1" lang="ja-JP" altLang="en-US" dirty="0"/>
        </a:p>
      </dgm:t>
    </dgm:pt>
    <dgm:pt modelId="{4D81A340-454C-47A1-9BBD-53F3B7CA357A}" type="parTrans" cxnId="{0DAE424F-F627-424A-A47E-9F3DB7A63D96}">
      <dgm:prSet/>
      <dgm:spPr/>
      <dgm:t>
        <a:bodyPr/>
        <a:lstStyle/>
        <a:p>
          <a:endParaRPr kumimoji="1" lang="ja-JP" altLang="en-US"/>
        </a:p>
      </dgm:t>
    </dgm:pt>
    <dgm:pt modelId="{428FE630-BF12-4C1F-8AE4-BB000759A724}" type="sibTrans" cxnId="{0DAE424F-F627-424A-A47E-9F3DB7A63D96}">
      <dgm:prSet/>
      <dgm:spPr/>
      <dgm:t>
        <a:bodyPr/>
        <a:lstStyle/>
        <a:p>
          <a:endParaRPr kumimoji="1" lang="ja-JP" altLang="en-US"/>
        </a:p>
      </dgm:t>
    </dgm:pt>
    <dgm:pt modelId="{88F2A111-BF44-41E4-BC9E-6546F131E61E}">
      <dgm:prSet phldrT="[テキスト]"/>
      <dgm:spPr/>
      <dgm:t>
        <a:bodyPr/>
        <a:lstStyle/>
        <a:p>
          <a:r>
            <a:rPr kumimoji="1" lang="ja-JP" altLang="en-US" dirty="0" smtClean="0"/>
            <a:t>ネギ類の根につく菌が病気を防ぐ</a:t>
          </a:r>
          <a:endParaRPr kumimoji="1" lang="ja-JP" altLang="en-US" dirty="0"/>
        </a:p>
      </dgm:t>
    </dgm:pt>
    <dgm:pt modelId="{F6701FAF-D01D-41C0-B310-A6430B3CC3A8}" type="parTrans" cxnId="{6211D074-ABB7-4803-8F8F-ACEC2E556FE7}">
      <dgm:prSet/>
      <dgm:spPr/>
      <dgm:t>
        <a:bodyPr/>
        <a:lstStyle/>
        <a:p>
          <a:endParaRPr kumimoji="1" lang="ja-JP" altLang="en-US"/>
        </a:p>
      </dgm:t>
    </dgm:pt>
    <dgm:pt modelId="{B922DD57-AACC-4338-97F7-07DF23F5D08E}" type="sibTrans" cxnId="{6211D074-ABB7-4803-8F8F-ACEC2E556FE7}">
      <dgm:prSet/>
      <dgm:spPr/>
      <dgm:t>
        <a:bodyPr/>
        <a:lstStyle/>
        <a:p>
          <a:endParaRPr kumimoji="1" lang="ja-JP" altLang="en-US"/>
        </a:p>
      </dgm:t>
    </dgm:pt>
    <dgm:pt modelId="{B789AB71-A250-4F59-99CC-88F16E294FDA}">
      <dgm:prSet phldrT="[テキスト]"/>
      <dgm:spPr/>
      <dgm:t>
        <a:bodyPr/>
        <a:lstStyle/>
        <a:p>
          <a:r>
            <a:rPr kumimoji="1" lang="en-US" altLang="ja-JP" dirty="0" smtClean="0"/>
            <a:t>Point2 </a:t>
          </a:r>
          <a:r>
            <a:rPr kumimoji="1" lang="ja-JP" altLang="en-US" dirty="0" smtClean="0"/>
            <a:t>ニッチの利用</a:t>
          </a:r>
          <a:endParaRPr kumimoji="1" lang="ja-JP" altLang="en-US" dirty="0"/>
        </a:p>
      </dgm:t>
    </dgm:pt>
    <dgm:pt modelId="{9B071D85-E8DC-418D-99FF-EBC5C3C49DCC}" type="parTrans" cxnId="{E84F72FD-DACC-449F-AED9-14E487584ECF}">
      <dgm:prSet/>
      <dgm:spPr/>
      <dgm:t>
        <a:bodyPr/>
        <a:lstStyle/>
        <a:p>
          <a:endParaRPr kumimoji="1" lang="ja-JP" altLang="en-US"/>
        </a:p>
      </dgm:t>
    </dgm:pt>
    <dgm:pt modelId="{58825E4F-473D-4BB2-8EB5-58E656F265BD}" type="sibTrans" cxnId="{E84F72FD-DACC-449F-AED9-14E487584ECF}">
      <dgm:prSet/>
      <dgm:spPr/>
      <dgm:t>
        <a:bodyPr/>
        <a:lstStyle/>
        <a:p>
          <a:endParaRPr kumimoji="1" lang="ja-JP" altLang="en-US"/>
        </a:p>
      </dgm:t>
    </dgm:pt>
    <dgm:pt modelId="{7B9A2CA8-8486-45E6-9AD4-E680B06EB2C8}">
      <dgm:prSet phldrT="[テキスト]"/>
      <dgm:spPr/>
      <dgm:t>
        <a:bodyPr/>
        <a:lstStyle/>
        <a:p>
          <a:r>
            <a:rPr kumimoji="1" lang="ja-JP" altLang="en-US" dirty="0" smtClean="0"/>
            <a:t>トマトと同じ面積でニラも栽培</a:t>
          </a:r>
          <a:endParaRPr kumimoji="1" lang="ja-JP" altLang="en-US" dirty="0"/>
        </a:p>
      </dgm:t>
    </dgm:pt>
    <dgm:pt modelId="{EAD37253-C6A8-42DF-8177-1773532FF839}" type="parTrans" cxnId="{4B75A460-6B97-43F2-9834-2592B9A33C9F}">
      <dgm:prSet/>
      <dgm:spPr/>
      <dgm:t>
        <a:bodyPr/>
        <a:lstStyle/>
        <a:p>
          <a:endParaRPr kumimoji="1" lang="ja-JP" altLang="en-US"/>
        </a:p>
      </dgm:t>
    </dgm:pt>
    <dgm:pt modelId="{2F239FA2-B206-4632-AAF5-BC4914FDF7FA}" type="sibTrans" cxnId="{4B75A460-6B97-43F2-9834-2592B9A33C9F}">
      <dgm:prSet/>
      <dgm:spPr/>
      <dgm:t>
        <a:bodyPr/>
        <a:lstStyle/>
        <a:p>
          <a:endParaRPr kumimoji="1" lang="ja-JP" altLang="en-US"/>
        </a:p>
      </dgm:t>
    </dgm:pt>
    <dgm:pt modelId="{252F6839-A98B-44A7-A8BA-77B947CDC18C}" type="pres">
      <dgm:prSet presAssocID="{E797869A-1EF4-41EB-AF4C-98BBDE5AE924}" presName="linear" presStyleCnt="0">
        <dgm:presLayoutVars>
          <dgm:animLvl val="lvl"/>
          <dgm:resizeHandles val="exact"/>
        </dgm:presLayoutVars>
      </dgm:prSet>
      <dgm:spPr/>
      <dgm:t>
        <a:bodyPr/>
        <a:lstStyle/>
        <a:p>
          <a:endParaRPr kumimoji="1" lang="ja-JP" altLang="en-US"/>
        </a:p>
      </dgm:t>
    </dgm:pt>
    <dgm:pt modelId="{0035AEFF-9AEF-4CC7-9712-B06B182D394D}" type="pres">
      <dgm:prSet presAssocID="{B1D32E08-40DB-4A3C-AD30-1C5A83AD537A}" presName="parentText" presStyleLbl="node1" presStyleIdx="0" presStyleCnt="2">
        <dgm:presLayoutVars>
          <dgm:chMax val="0"/>
          <dgm:bulletEnabled val="1"/>
        </dgm:presLayoutVars>
      </dgm:prSet>
      <dgm:spPr/>
      <dgm:t>
        <a:bodyPr/>
        <a:lstStyle/>
        <a:p>
          <a:endParaRPr kumimoji="1" lang="ja-JP" altLang="en-US"/>
        </a:p>
      </dgm:t>
    </dgm:pt>
    <dgm:pt modelId="{23485FCA-7554-497C-8763-F846CF831129}" type="pres">
      <dgm:prSet presAssocID="{B1D32E08-40DB-4A3C-AD30-1C5A83AD537A}" presName="childText" presStyleLbl="revTx" presStyleIdx="0" presStyleCnt="2">
        <dgm:presLayoutVars>
          <dgm:bulletEnabled val="1"/>
        </dgm:presLayoutVars>
      </dgm:prSet>
      <dgm:spPr/>
      <dgm:t>
        <a:bodyPr/>
        <a:lstStyle/>
        <a:p>
          <a:endParaRPr kumimoji="1" lang="ja-JP" altLang="en-US"/>
        </a:p>
      </dgm:t>
    </dgm:pt>
    <dgm:pt modelId="{DD23666E-73B8-4293-9924-BB2F6BC6ED06}" type="pres">
      <dgm:prSet presAssocID="{B789AB71-A250-4F59-99CC-88F16E294FDA}" presName="parentText" presStyleLbl="node1" presStyleIdx="1" presStyleCnt="2">
        <dgm:presLayoutVars>
          <dgm:chMax val="0"/>
          <dgm:bulletEnabled val="1"/>
        </dgm:presLayoutVars>
      </dgm:prSet>
      <dgm:spPr/>
      <dgm:t>
        <a:bodyPr/>
        <a:lstStyle/>
        <a:p>
          <a:endParaRPr kumimoji="1" lang="ja-JP" altLang="en-US"/>
        </a:p>
      </dgm:t>
    </dgm:pt>
    <dgm:pt modelId="{DC779A74-9C7B-4AF4-A1EB-02B87F10F4E3}" type="pres">
      <dgm:prSet presAssocID="{B789AB71-A250-4F59-99CC-88F16E294FDA}" presName="childText" presStyleLbl="revTx" presStyleIdx="1" presStyleCnt="2">
        <dgm:presLayoutVars>
          <dgm:bulletEnabled val="1"/>
        </dgm:presLayoutVars>
      </dgm:prSet>
      <dgm:spPr/>
      <dgm:t>
        <a:bodyPr/>
        <a:lstStyle/>
        <a:p>
          <a:endParaRPr kumimoji="1" lang="ja-JP" altLang="en-US"/>
        </a:p>
      </dgm:t>
    </dgm:pt>
  </dgm:ptLst>
  <dgm:cxnLst>
    <dgm:cxn modelId="{ED7D4E26-0040-4BAD-9A6C-FBF0AF9FD87C}" type="presOf" srcId="{E797869A-1EF4-41EB-AF4C-98BBDE5AE924}" destId="{252F6839-A98B-44A7-A8BA-77B947CDC18C}" srcOrd="0" destOrd="0" presId="urn:microsoft.com/office/officeart/2005/8/layout/vList2"/>
    <dgm:cxn modelId="{E84F72FD-DACC-449F-AED9-14E487584ECF}" srcId="{E797869A-1EF4-41EB-AF4C-98BBDE5AE924}" destId="{B789AB71-A250-4F59-99CC-88F16E294FDA}" srcOrd="1" destOrd="0" parTransId="{9B071D85-E8DC-418D-99FF-EBC5C3C49DCC}" sibTransId="{58825E4F-473D-4BB2-8EB5-58E656F265BD}"/>
    <dgm:cxn modelId="{F9506676-D11F-4FAD-BC96-84404BD35E4B}" type="presOf" srcId="{7B9A2CA8-8486-45E6-9AD4-E680B06EB2C8}" destId="{DC779A74-9C7B-4AF4-A1EB-02B87F10F4E3}" srcOrd="0" destOrd="0" presId="urn:microsoft.com/office/officeart/2005/8/layout/vList2"/>
    <dgm:cxn modelId="{B9805EBC-6A13-47F2-B0F7-732108613EBE}" type="presOf" srcId="{88F2A111-BF44-41E4-BC9E-6546F131E61E}" destId="{23485FCA-7554-497C-8763-F846CF831129}" srcOrd="0" destOrd="0" presId="urn:microsoft.com/office/officeart/2005/8/layout/vList2"/>
    <dgm:cxn modelId="{C4A40B30-25BC-48F4-B3B5-A724E05B081B}" type="presOf" srcId="{B789AB71-A250-4F59-99CC-88F16E294FDA}" destId="{DD23666E-73B8-4293-9924-BB2F6BC6ED06}" srcOrd="0" destOrd="0" presId="urn:microsoft.com/office/officeart/2005/8/layout/vList2"/>
    <dgm:cxn modelId="{0DAE424F-F627-424A-A47E-9F3DB7A63D96}" srcId="{E797869A-1EF4-41EB-AF4C-98BBDE5AE924}" destId="{B1D32E08-40DB-4A3C-AD30-1C5A83AD537A}" srcOrd="0" destOrd="0" parTransId="{4D81A340-454C-47A1-9BBD-53F3B7CA357A}" sibTransId="{428FE630-BF12-4C1F-8AE4-BB000759A724}"/>
    <dgm:cxn modelId="{95FC6E08-580F-4428-AAB1-8A70AD0FF7AD}" type="presOf" srcId="{B1D32E08-40DB-4A3C-AD30-1C5A83AD537A}" destId="{0035AEFF-9AEF-4CC7-9712-B06B182D394D}" srcOrd="0" destOrd="0" presId="urn:microsoft.com/office/officeart/2005/8/layout/vList2"/>
    <dgm:cxn modelId="{6211D074-ABB7-4803-8F8F-ACEC2E556FE7}" srcId="{B1D32E08-40DB-4A3C-AD30-1C5A83AD537A}" destId="{88F2A111-BF44-41E4-BC9E-6546F131E61E}" srcOrd="0" destOrd="0" parTransId="{F6701FAF-D01D-41C0-B310-A6430B3CC3A8}" sibTransId="{B922DD57-AACC-4338-97F7-07DF23F5D08E}"/>
    <dgm:cxn modelId="{4B75A460-6B97-43F2-9834-2592B9A33C9F}" srcId="{B789AB71-A250-4F59-99CC-88F16E294FDA}" destId="{7B9A2CA8-8486-45E6-9AD4-E680B06EB2C8}" srcOrd="0" destOrd="0" parTransId="{EAD37253-C6A8-42DF-8177-1773532FF839}" sibTransId="{2F239FA2-B206-4632-AAF5-BC4914FDF7FA}"/>
    <dgm:cxn modelId="{CE4E829C-A240-4911-9555-BC4DDEE43F05}" type="presParOf" srcId="{252F6839-A98B-44A7-A8BA-77B947CDC18C}" destId="{0035AEFF-9AEF-4CC7-9712-B06B182D394D}" srcOrd="0" destOrd="0" presId="urn:microsoft.com/office/officeart/2005/8/layout/vList2"/>
    <dgm:cxn modelId="{97A429CB-D173-4609-9167-B7D7E620B2BB}" type="presParOf" srcId="{252F6839-A98B-44A7-A8BA-77B947CDC18C}" destId="{23485FCA-7554-497C-8763-F846CF831129}" srcOrd="1" destOrd="0" presId="urn:microsoft.com/office/officeart/2005/8/layout/vList2"/>
    <dgm:cxn modelId="{C0B3FBCD-9549-4B80-92A2-2768BBC5B2E7}" type="presParOf" srcId="{252F6839-A98B-44A7-A8BA-77B947CDC18C}" destId="{DD23666E-73B8-4293-9924-BB2F6BC6ED06}" srcOrd="2" destOrd="0" presId="urn:microsoft.com/office/officeart/2005/8/layout/vList2"/>
    <dgm:cxn modelId="{3FA785CE-AFF7-497D-A7E8-81DCD8E9D2FB}" type="presParOf" srcId="{252F6839-A98B-44A7-A8BA-77B947CDC18C}" destId="{DC779A74-9C7B-4AF4-A1EB-02B87F10F4E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797869A-1EF4-41EB-AF4C-98BBDE5AE924}"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kumimoji="1" lang="ja-JP" altLang="en-US"/>
        </a:p>
      </dgm:t>
    </dgm:pt>
    <dgm:pt modelId="{B1D32E08-40DB-4A3C-AD30-1C5A83AD537A}">
      <dgm:prSet phldrT="[テキスト]"/>
      <dgm:spPr/>
      <dgm:t>
        <a:bodyPr/>
        <a:lstStyle/>
        <a:p>
          <a:r>
            <a:rPr kumimoji="1" lang="en-US" altLang="ja-JP" dirty="0" smtClean="0"/>
            <a:t>Point1 </a:t>
          </a:r>
          <a:r>
            <a:rPr kumimoji="1" lang="ja-JP" altLang="en-US" dirty="0" smtClean="0"/>
            <a:t>香り</a:t>
          </a:r>
          <a:endParaRPr kumimoji="1" lang="ja-JP" altLang="en-US" dirty="0"/>
        </a:p>
      </dgm:t>
    </dgm:pt>
    <dgm:pt modelId="{4D81A340-454C-47A1-9BBD-53F3B7CA357A}" type="parTrans" cxnId="{0DAE424F-F627-424A-A47E-9F3DB7A63D96}">
      <dgm:prSet/>
      <dgm:spPr/>
      <dgm:t>
        <a:bodyPr/>
        <a:lstStyle/>
        <a:p>
          <a:endParaRPr kumimoji="1" lang="ja-JP" altLang="en-US"/>
        </a:p>
      </dgm:t>
    </dgm:pt>
    <dgm:pt modelId="{428FE630-BF12-4C1F-8AE4-BB000759A724}" type="sibTrans" cxnId="{0DAE424F-F627-424A-A47E-9F3DB7A63D96}">
      <dgm:prSet/>
      <dgm:spPr/>
      <dgm:t>
        <a:bodyPr/>
        <a:lstStyle/>
        <a:p>
          <a:endParaRPr kumimoji="1" lang="ja-JP" altLang="en-US"/>
        </a:p>
      </dgm:t>
    </dgm:pt>
    <dgm:pt modelId="{88F2A111-BF44-41E4-BC9E-6546F131E61E}">
      <dgm:prSet phldrT="[テキスト]"/>
      <dgm:spPr/>
      <dgm:t>
        <a:bodyPr/>
        <a:lstStyle/>
        <a:p>
          <a:r>
            <a:rPr kumimoji="1" lang="ja-JP" altLang="en-US" dirty="0" smtClean="0"/>
            <a:t>ハーブの香りは害虫忌避になる</a:t>
          </a:r>
          <a:endParaRPr kumimoji="1" lang="ja-JP" altLang="en-US" dirty="0"/>
        </a:p>
      </dgm:t>
    </dgm:pt>
    <dgm:pt modelId="{F6701FAF-D01D-41C0-B310-A6430B3CC3A8}" type="parTrans" cxnId="{6211D074-ABB7-4803-8F8F-ACEC2E556FE7}">
      <dgm:prSet/>
      <dgm:spPr/>
      <dgm:t>
        <a:bodyPr/>
        <a:lstStyle/>
        <a:p>
          <a:endParaRPr kumimoji="1" lang="ja-JP" altLang="en-US"/>
        </a:p>
      </dgm:t>
    </dgm:pt>
    <dgm:pt modelId="{B922DD57-AACC-4338-97F7-07DF23F5D08E}" type="sibTrans" cxnId="{6211D074-ABB7-4803-8F8F-ACEC2E556FE7}">
      <dgm:prSet/>
      <dgm:spPr/>
      <dgm:t>
        <a:bodyPr/>
        <a:lstStyle/>
        <a:p>
          <a:endParaRPr kumimoji="1" lang="ja-JP" altLang="en-US"/>
        </a:p>
      </dgm:t>
    </dgm:pt>
    <dgm:pt modelId="{B789AB71-A250-4F59-99CC-88F16E294FDA}">
      <dgm:prSet phldrT="[テキスト]"/>
      <dgm:spPr/>
      <dgm:t>
        <a:bodyPr/>
        <a:lstStyle/>
        <a:p>
          <a:r>
            <a:rPr kumimoji="1" lang="en-US" altLang="ja-JP" dirty="0" smtClean="0"/>
            <a:t>Point2 </a:t>
          </a:r>
          <a:r>
            <a:rPr kumimoji="1" lang="ja-JP" altLang="en-US" dirty="0" smtClean="0"/>
            <a:t>リラックス効果</a:t>
          </a:r>
          <a:endParaRPr kumimoji="1" lang="ja-JP" altLang="en-US" dirty="0"/>
        </a:p>
      </dgm:t>
    </dgm:pt>
    <dgm:pt modelId="{9B071D85-E8DC-418D-99FF-EBC5C3C49DCC}" type="parTrans" cxnId="{E84F72FD-DACC-449F-AED9-14E487584ECF}">
      <dgm:prSet/>
      <dgm:spPr/>
      <dgm:t>
        <a:bodyPr/>
        <a:lstStyle/>
        <a:p>
          <a:endParaRPr kumimoji="1" lang="ja-JP" altLang="en-US"/>
        </a:p>
      </dgm:t>
    </dgm:pt>
    <dgm:pt modelId="{58825E4F-473D-4BB2-8EB5-58E656F265BD}" type="sibTrans" cxnId="{E84F72FD-DACC-449F-AED9-14E487584ECF}">
      <dgm:prSet/>
      <dgm:spPr/>
      <dgm:t>
        <a:bodyPr/>
        <a:lstStyle/>
        <a:p>
          <a:endParaRPr kumimoji="1" lang="ja-JP" altLang="en-US"/>
        </a:p>
      </dgm:t>
    </dgm:pt>
    <dgm:pt modelId="{7B9A2CA8-8486-45E6-9AD4-E680B06EB2C8}">
      <dgm:prSet phldrT="[テキスト]"/>
      <dgm:spPr/>
      <dgm:t>
        <a:bodyPr/>
        <a:lstStyle/>
        <a:p>
          <a:r>
            <a:rPr kumimoji="1" lang="ja-JP" altLang="en-US" dirty="0" smtClean="0"/>
            <a:t>作業も進みやすくなるはず！？</a:t>
          </a:r>
          <a:endParaRPr kumimoji="1" lang="ja-JP" altLang="en-US" dirty="0"/>
        </a:p>
      </dgm:t>
    </dgm:pt>
    <dgm:pt modelId="{EAD37253-C6A8-42DF-8177-1773532FF839}" type="parTrans" cxnId="{4B75A460-6B97-43F2-9834-2592B9A33C9F}">
      <dgm:prSet/>
      <dgm:spPr/>
      <dgm:t>
        <a:bodyPr/>
        <a:lstStyle/>
        <a:p>
          <a:endParaRPr kumimoji="1" lang="ja-JP" altLang="en-US"/>
        </a:p>
      </dgm:t>
    </dgm:pt>
    <dgm:pt modelId="{2F239FA2-B206-4632-AAF5-BC4914FDF7FA}" type="sibTrans" cxnId="{4B75A460-6B97-43F2-9834-2592B9A33C9F}">
      <dgm:prSet/>
      <dgm:spPr/>
      <dgm:t>
        <a:bodyPr/>
        <a:lstStyle/>
        <a:p>
          <a:endParaRPr kumimoji="1" lang="ja-JP" altLang="en-US"/>
        </a:p>
      </dgm:t>
    </dgm:pt>
    <dgm:pt modelId="{FE183A8C-007D-46CC-B24C-F5E46F5C5F98}">
      <dgm:prSet phldrT="[テキスト]"/>
      <dgm:spPr/>
      <dgm:t>
        <a:bodyPr/>
        <a:lstStyle/>
        <a:p>
          <a:r>
            <a:rPr kumimoji="1" lang="ja-JP" altLang="en-US" dirty="0" smtClean="0"/>
            <a:t>他の野菜と近い位置に</a:t>
          </a:r>
          <a:endParaRPr kumimoji="1" lang="ja-JP" altLang="en-US" dirty="0"/>
        </a:p>
      </dgm:t>
    </dgm:pt>
    <dgm:pt modelId="{5ED4A4A4-CD9F-448E-8E6C-56CAC92406EE}" type="parTrans" cxnId="{712C47FC-530B-4287-9C16-CBBD650C6815}">
      <dgm:prSet/>
      <dgm:spPr/>
      <dgm:t>
        <a:bodyPr/>
        <a:lstStyle/>
        <a:p>
          <a:endParaRPr kumimoji="1" lang="ja-JP" altLang="en-US"/>
        </a:p>
      </dgm:t>
    </dgm:pt>
    <dgm:pt modelId="{4E3ABE13-6F9B-47B0-9D2C-5777DE83E2BB}" type="sibTrans" cxnId="{712C47FC-530B-4287-9C16-CBBD650C6815}">
      <dgm:prSet/>
      <dgm:spPr/>
      <dgm:t>
        <a:bodyPr/>
        <a:lstStyle/>
        <a:p>
          <a:endParaRPr kumimoji="1" lang="ja-JP" altLang="en-US"/>
        </a:p>
      </dgm:t>
    </dgm:pt>
    <dgm:pt modelId="{252F6839-A98B-44A7-A8BA-77B947CDC18C}" type="pres">
      <dgm:prSet presAssocID="{E797869A-1EF4-41EB-AF4C-98BBDE5AE924}" presName="linear" presStyleCnt="0">
        <dgm:presLayoutVars>
          <dgm:animLvl val="lvl"/>
          <dgm:resizeHandles val="exact"/>
        </dgm:presLayoutVars>
      </dgm:prSet>
      <dgm:spPr/>
      <dgm:t>
        <a:bodyPr/>
        <a:lstStyle/>
        <a:p>
          <a:endParaRPr kumimoji="1" lang="ja-JP" altLang="en-US"/>
        </a:p>
      </dgm:t>
    </dgm:pt>
    <dgm:pt modelId="{0035AEFF-9AEF-4CC7-9712-B06B182D394D}" type="pres">
      <dgm:prSet presAssocID="{B1D32E08-40DB-4A3C-AD30-1C5A83AD537A}" presName="parentText" presStyleLbl="node1" presStyleIdx="0" presStyleCnt="2">
        <dgm:presLayoutVars>
          <dgm:chMax val="0"/>
          <dgm:bulletEnabled val="1"/>
        </dgm:presLayoutVars>
      </dgm:prSet>
      <dgm:spPr/>
      <dgm:t>
        <a:bodyPr/>
        <a:lstStyle/>
        <a:p>
          <a:endParaRPr kumimoji="1" lang="ja-JP" altLang="en-US"/>
        </a:p>
      </dgm:t>
    </dgm:pt>
    <dgm:pt modelId="{23485FCA-7554-497C-8763-F846CF831129}" type="pres">
      <dgm:prSet presAssocID="{B1D32E08-40DB-4A3C-AD30-1C5A83AD537A}" presName="childText" presStyleLbl="revTx" presStyleIdx="0" presStyleCnt="2">
        <dgm:presLayoutVars>
          <dgm:bulletEnabled val="1"/>
        </dgm:presLayoutVars>
      </dgm:prSet>
      <dgm:spPr/>
      <dgm:t>
        <a:bodyPr/>
        <a:lstStyle/>
        <a:p>
          <a:endParaRPr kumimoji="1" lang="ja-JP" altLang="en-US"/>
        </a:p>
      </dgm:t>
    </dgm:pt>
    <dgm:pt modelId="{DD23666E-73B8-4293-9924-BB2F6BC6ED06}" type="pres">
      <dgm:prSet presAssocID="{B789AB71-A250-4F59-99CC-88F16E294FDA}" presName="parentText" presStyleLbl="node1" presStyleIdx="1" presStyleCnt="2">
        <dgm:presLayoutVars>
          <dgm:chMax val="0"/>
          <dgm:bulletEnabled val="1"/>
        </dgm:presLayoutVars>
      </dgm:prSet>
      <dgm:spPr/>
      <dgm:t>
        <a:bodyPr/>
        <a:lstStyle/>
        <a:p>
          <a:endParaRPr kumimoji="1" lang="ja-JP" altLang="en-US"/>
        </a:p>
      </dgm:t>
    </dgm:pt>
    <dgm:pt modelId="{DC779A74-9C7B-4AF4-A1EB-02B87F10F4E3}" type="pres">
      <dgm:prSet presAssocID="{B789AB71-A250-4F59-99CC-88F16E294FDA}" presName="childText" presStyleLbl="revTx" presStyleIdx="1" presStyleCnt="2">
        <dgm:presLayoutVars>
          <dgm:bulletEnabled val="1"/>
        </dgm:presLayoutVars>
      </dgm:prSet>
      <dgm:spPr/>
      <dgm:t>
        <a:bodyPr/>
        <a:lstStyle/>
        <a:p>
          <a:endParaRPr kumimoji="1" lang="ja-JP" altLang="en-US"/>
        </a:p>
      </dgm:t>
    </dgm:pt>
  </dgm:ptLst>
  <dgm:cxnLst>
    <dgm:cxn modelId="{AA4B1DD7-5BCC-48DE-959C-8F22411369AF}" type="presOf" srcId="{B1D32E08-40DB-4A3C-AD30-1C5A83AD537A}" destId="{0035AEFF-9AEF-4CC7-9712-B06B182D394D}" srcOrd="0" destOrd="0" presId="urn:microsoft.com/office/officeart/2005/8/layout/vList2"/>
    <dgm:cxn modelId="{0F16529B-EA05-437E-A171-EDE57A24E396}" type="presOf" srcId="{B789AB71-A250-4F59-99CC-88F16E294FDA}" destId="{DD23666E-73B8-4293-9924-BB2F6BC6ED06}" srcOrd="0" destOrd="0" presId="urn:microsoft.com/office/officeart/2005/8/layout/vList2"/>
    <dgm:cxn modelId="{6211D074-ABB7-4803-8F8F-ACEC2E556FE7}" srcId="{B1D32E08-40DB-4A3C-AD30-1C5A83AD537A}" destId="{88F2A111-BF44-41E4-BC9E-6546F131E61E}" srcOrd="0" destOrd="0" parTransId="{F6701FAF-D01D-41C0-B310-A6430B3CC3A8}" sibTransId="{B922DD57-AACC-4338-97F7-07DF23F5D08E}"/>
    <dgm:cxn modelId="{0DAE424F-F627-424A-A47E-9F3DB7A63D96}" srcId="{E797869A-1EF4-41EB-AF4C-98BBDE5AE924}" destId="{B1D32E08-40DB-4A3C-AD30-1C5A83AD537A}" srcOrd="0" destOrd="0" parTransId="{4D81A340-454C-47A1-9BBD-53F3B7CA357A}" sibTransId="{428FE630-BF12-4C1F-8AE4-BB000759A724}"/>
    <dgm:cxn modelId="{4B75A460-6B97-43F2-9834-2592B9A33C9F}" srcId="{B789AB71-A250-4F59-99CC-88F16E294FDA}" destId="{7B9A2CA8-8486-45E6-9AD4-E680B06EB2C8}" srcOrd="0" destOrd="0" parTransId="{EAD37253-C6A8-42DF-8177-1773532FF839}" sibTransId="{2F239FA2-B206-4632-AAF5-BC4914FDF7FA}"/>
    <dgm:cxn modelId="{9FC49ADA-A312-4AE0-A4CB-75AC535FB04D}" type="presOf" srcId="{E797869A-1EF4-41EB-AF4C-98BBDE5AE924}" destId="{252F6839-A98B-44A7-A8BA-77B947CDC18C}" srcOrd="0" destOrd="0" presId="urn:microsoft.com/office/officeart/2005/8/layout/vList2"/>
    <dgm:cxn modelId="{712C47FC-530B-4287-9C16-CBBD650C6815}" srcId="{B1D32E08-40DB-4A3C-AD30-1C5A83AD537A}" destId="{FE183A8C-007D-46CC-B24C-F5E46F5C5F98}" srcOrd="1" destOrd="0" parTransId="{5ED4A4A4-CD9F-448E-8E6C-56CAC92406EE}" sibTransId="{4E3ABE13-6F9B-47B0-9D2C-5777DE83E2BB}"/>
    <dgm:cxn modelId="{5995F8AA-E99D-4034-AB5F-928DE5F0DDB7}" type="presOf" srcId="{88F2A111-BF44-41E4-BC9E-6546F131E61E}" destId="{23485FCA-7554-497C-8763-F846CF831129}" srcOrd="0" destOrd="0" presId="urn:microsoft.com/office/officeart/2005/8/layout/vList2"/>
    <dgm:cxn modelId="{E84F72FD-DACC-449F-AED9-14E487584ECF}" srcId="{E797869A-1EF4-41EB-AF4C-98BBDE5AE924}" destId="{B789AB71-A250-4F59-99CC-88F16E294FDA}" srcOrd="1" destOrd="0" parTransId="{9B071D85-E8DC-418D-99FF-EBC5C3C49DCC}" sibTransId="{58825E4F-473D-4BB2-8EB5-58E656F265BD}"/>
    <dgm:cxn modelId="{06DE4697-AE8C-4632-AB09-719F7383F40D}" type="presOf" srcId="{FE183A8C-007D-46CC-B24C-F5E46F5C5F98}" destId="{23485FCA-7554-497C-8763-F846CF831129}" srcOrd="0" destOrd="1" presId="urn:microsoft.com/office/officeart/2005/8/layout/vList2"/>
    <dgm:cxn modelId="{224E0AC0-EEBC-4DD7-B7F7-760C5B16DD51}" type="presOf" srcId="{7B9A2CA8-8486-45E6-9AD4-E680B06EB2C8}" destId="{DC779A74-9C7B-4AF4-A1EB-02B87F10F4E3}" srcOrd="0" destOrd="0" presId="urn:microsoft.com/office/officeart/2005/8/layout/vList2"/>
    <dgm:cxn modelId="{ED5A7B95-8254-49D5-8014-DC8CA12E69FC}" type="presParOf" srcId="{252F6839-A98B-44A7-A8BA-77B947CDC18C}" destId="{0035AEFF-9AEF-4CC7-9712-B06B182D394D}" srcOrd="0" destOrd="0" presId="urn:microsoft.com/office/officeart/2005/8/layout/vList2"/>
    <dgm:cxn modelId="{661AE0A5-80C2-4509-AF3F-DD6B628527DA}" type="presParOf" srcId="{252F6839-A98B-44A7-A8BA-77B947CDC18C}" destId="{23485FCA-7554-497C-8763-F846CF831129}" srcOrd="1" destOrd="0" presId="urn:microsoft.com/office/officeart/2005/8/layout/vList2"/>
    <dgm:cxn modelId="{07A77142-B123-4A7C-89AD-A2D6880AAB0C}" type="presParOf" srcId="{252F6839-A98B-44A7-A8BA-77B947CDC18C}" destId="{DD23666E-73B8-4293-9924-BB2F6BC6ED06}" srcOrd="2" destOrd="0" presId="urn:microsoft.com/office/officeart/2005/8/layout/vList2"/>
    <dgm:cxn modelId="{1D3D0A15-F8A3-44FF-9E18-07799BA0D87B}" type="presParOf" srcId="{252F6839-A98B-44A7-A8BA-77B947CDC18C}" destId="{DC779A74-9C7B-4AF4-A1EB-02B87F10F4E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797869A-1EF4-41EB-AF4C-98BBDE5AE924}"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kumimoji="1" lang="ja-JP" altLang="en-US"/>
        </a:p>
      </dgm:t>
    </dgm:pt>
    <dgm:pt modelId="{B1D32E08-40DB-4A3C-AD30-1C5A83AD537A}">
      <dgm:prSet phldrT="[テキスト]"/>
      <dgm:spPr/>
      <dgm:t>
        <a:bodyPr/>
        <a:lstStyle/>
        <a:p>
          <a:r>
            <a:rPr kumimoji="1" lang="en-US" altLang="ja-JP" dirty="0" smtClean="0"/>
            <a:t>Point1 </a:t>
          </a:r>
          <a:r>
            <a:rPr kumimoji="1" lang="ja-JP" altLang="en-US" dirty="0" smtClean="0"/>
            <a:t>前作はラッカセイ</a:t>
          </a:r>
          <a:endParaRPr kumimoji="1" lang="ja-JP" altLang="en-US" dirty="0"/>
        </a:p>
      </dgm:t>
    </dgm:pt>
    <dgm:pt modelId="{4D81A340-454C-47A1-9BBD-53F3B7CA357A}" type="parTrans" cxnId="{0DAE424F-F627-424A-A47E-9F3DB7A63D96}">
      <dgm:prSet/>
      <dgm:spPr/>
      <dgm:t>
        <a:bodyPr/>
        <a:lstStyle/>
        <a:p>
          <a:endParaRPr kumimoji="1" lang="ja-JP" altLang="en-US"/>
        </a:p>
      </dgm:t>
    </dgm:pt>
    <dgm:pt modelId="{428FE630-BF12-4C1F-8AE4-BB000759A724}" type="sibTrans" cxnId="{0DAE424F-F627-424A-A47E-9F3DB7A63D96}">
      <dgm:prSet/>
      <dgm:spPr/>
      <dgm:t>
        <a:bodyPr/>
        <a:lstStyle/>
        <a:p>
          <a:endParaRPr kumimoji="1" lang="ja-JP" altLang="en-US"/>
        </a:p>
      </dgm:t>
    </dgm:pt>
    <dgm:pt modelId="{88F2A111-BF44-41E4-BC9E-6546F131E61E}">
      <dgm:prSet phldrT="[テキスト]"/>
      <dgm:spPr/>
      <dgm:t>
        <a:bodyPr/>
        <a:lstStyle/>
        <a:p>
          <a:r>
            <a:rPr kumimoji="1" lang="ja-JP" altLang="en-US" dirty="0" smtClean="0"/>
            <a:t>マメ科植物は根粒菌と共生する</a:t>
          </a:r>
          <a:endParaRPr kumimoji="1" lang="ja-JP" altLang="en-US" dirty="0"/>
        </a:p>
      </dgm:t>
    </dgm:pt>
    <dgm:pt modelId="{F6701FAF-D01D-41C0-B310-A6430B3CC3A8}" type="parTrans" cxnId="{6211D074-ABB7-4803-8F8F-ACEC2E556FE7}">
      <dgm:prSet/>
      <dgm:spPr/>
      <dgm:t>
        <a:bodyPr/>
        <a:lstStyle/>
        <a:p>
          <a:endParaRPr kumimoji="1" lang="ja-JP" altLang="en-US"/>
        </a:p>
      </dgm:t>
    </dgm:pt>
    <dgm:pt modelId="{B922DD57-AACC-4338-97F7-07DF23F5D08E}" type="sibTrans" cxnId="{6211D074-ABB7-4803-8F8F-ACEC2E556FE7}">
      <dgm:prSet/>
      <dgm:spPr/>
      <dgm:t>
        <a:bodyPr/>
        <a:lstStyle/>
        <a:p>
          <a:endParaRPr kumimoji="1" lang="ja-JP" altLang="en-US"/>
        </a:p>
      </dgm:t>
    </dgm:pt>
    <dgm:pt modelId="{26094965-D0F5-4B70-BDCF-41CC01593EE8}">
      <dgm:prSet phldrT="[テキスト]"/>
      <dgm:spPr/>
      <dgm:t>
        <a:bodyPr/>
        <a:lstStyle/>
        <a:p>
          <a:r>
            <a:rPr kumimoji="1" lang="ja-JP" altLang="en-US" dirty="0" smtClean="0"/>
            <a:t>土壌が肥沃になる</a:t>
          </a:r>
          <a:endParaRPr kumimoji="1" lang="ja-JP" altLang="en-US" dirty="0"/>
        </a:p>
      </dgm:t>
    </dgm:pt>
    <dgm:pt modelId="{328E623A-72B8-4E91-B3A6-103F24F714C2}" type="parTrans" cxnId="{89C52F83-F0B0-4D33-BBCB-065AD3C3664E}">
      <dgm:prSet/>
      <dgm:spPr/>
      <dgm:t>
        <a:bodyPr/>
        <a:lstStyle/>
        <a:p>
          <a:endParaRPr kumimoji="1" lang="ja-JP" altLang="en-US"/>
        </a:p>
      </dgm:t>
    </dgm:pt>
    <dgm:pt modelId="{0F3C2AEA-10E5-4D88-9E2C-A8331117FEC8}" type="sibTrans" cxnId="{89C52F83-F0B0-4D33-BBCB-065AD3C3664E}">
      <dgm:prSet/>
      <dgm:spPr/>
      <dgm:t>
        <a:bodyPr/>
        <a:lstStyle/>
        <a:p>
          <a:endParaRPr kumimoji="1" lang="ja-JP" altLang="en-US"/>
        </a:p>
      </dgm:t>
    </dgm:pt>
    <dgm:pt modelId="{252F6839-A98B-44A7-A8BA-77B947CDC18C}" type="pres">
      <dgm:prSet presAssocID="{E797869A-1EF4-41EB-AF4C-98BBDE5AE924}" presName="linear" presStyleCnt="0">
        <dgm:presLayoutVars>
          <dgm:animLvl val="lvl"/>
          <dgm:resizeHandles val="exact"/>
        </dgm:presLayoutVars>
      </dgm:prSet>
      <dgm:spPr/>
      <dgm:t>
        <a:bodyPr/>
        <a:lstStyle/>
        <a:p>
          <a:endParaRPr kumimoji="1" lang="ja-JP" altLang="en-US"/>
        </a:p>
      </dgm:t>
    </dgm:pt>
    <dgm:pt modelId="{0035AEFF-9AEF-4CC7-9712-B06B182D394D}" type="pres">
      <dgm:prSet presAssocID="{B1D32E08-40DB-4A3C-AD30-1C5A83AD537A}" presName="parentText" presStyleLbl="node1" presStyleIdx="0" presStyleCnt="1">
        <dgm:presLayoutVars>
          <dgm:chMax val="0"/>
          <dgm:bulletEnabled val="1"/>
        </dgm:presLayoutVars>
      </dgm:prSet>
      <dgm:spPr/>
      <dgm:t>
        <a:bodyPr/>
        <a:lstStyle/>
        <a:p>
          <a:endParaRPr kumimoji="1" lang="ja-JP" altLang="en-US"/>
        </a:p>
      </dgm:t>
    </dgm:pt>
    <dgm:pt modelId="{23485FCA-7554-497C-8763-F846CF831129}" type="pres">
      <dgm:prSet presAssocID="{B1D32E08-40DB-4A3C-AD30-1C5A83AD537A}" presName="childText" presStyleLbl="revTx" presStyleIdx="0" presStyleCnt="1">
        <dgm:presLayoutVars>
          <dgm:bulletEnabled val="1"/>
        </dgm:presLayoutVars>
      </dgm:prSet>
      <dgm:spPr/>
      <dgm:t>
        <a:bodyPr/>
        <a:lstStyle/>
        <a:p>
          <a:endParaRPr kumimoji="1" lang="ja-JP" altLang="en-US"/>
        </a:p>
      </dgm:t>
    </dgm:pt>
  </dgm:ptLst>
  <dgm:cxnLst>
    <dgm:cxn modelId="{B253D373-CF72-4DB3-8737-26A95422777E}" type="presOf" srcId="{E797869A-1EF4-41EB-AF4C-98BBDE5AE924}" destId="{252F6839-A98B-44A7-A8BA-77B947CDC18C}" srcOrd="0" destOrd="0" presId="urn:microsoft.com/office/officeart/2005/8/layout/vList2"/>
    <dgm:cxn modelId="{6211D074-ABB7-4803-8F8F-ACEC2E556FE7}" srcId="{B1D32E08-40DB-4A3C-AD30-1C5A83AD537A}" destId="{88F2A111-BF44-41E4-BC9E-6546F131E61E}" srcOrd="0" destOrd="0" parTransId="{F6701FAF-D01D-41C0-B310-A6430B3CC3A8}" sibTransId="{B922DD57-AACC-4338-97F7-07DF23F5D08E}"/>
    <dgm:cxn modelId="{89C52F83-F0B0-4D33-BBCB-065AD3C3664E}" srcId="{B1D32E08-40DB-4A3C-AD30-1C5A83AD537A}" destId="{26094965-D0F5-4B70-BDCF-41CC01593EE8}" srcOrd="1" destOrd="0" parTransId="{328E623A-72B8-4E91-B3A6-103F24F714C2}" sibTransId="{0F3C2AEA-10E5-4D88-9E2C-A8331117FEC8}"/>
    <dgm:cxn modelId="{1D9453DD-94C7-47D0-8B62-82DFB0B180FD}" type="presOf" srcId="{26094965-D0F5-4B70-BDCF-41CC01593EE8}" destId="{23485FCA-7554-497C-8763-F846CF831129}" srcOrd="0" destOrd="1" presId="urn:microsoft.com/office/officeart/2005/8/layout/vList2"/>
    <dgm:cxn modelId="{4BB4E6AE-2613-4187-9528-8021A7EC1287}" type="presOf" srcId="{B1D32E08-40DB-4A3C-AD30-1C5A83AD537A}" destId="{0035AEFF-9AEF-4CC7-9712-B06B182D394D}" srcOrd="0" destOrd="0" presId="urn:microsoft.com/office/officeart/2005/8/layout/vList2"/>
    <dgm:cxn modelId="{0DAE424F-F627-424A-A47E-9F3DB7A63D96}" srcId="{E797869A-1EF4-41EB-AF4C-98BBDE5AE924}" destId="{B1D32E08-40DB-4A3C-AD30-1C5A83AD537A}" srcOrd="0" destOrd="0" parTransId="{4D81A340-454C-47A1-9BBD-53F3B7CA357A}" sibTransId="{428FE630-BF12-4C1F-8AE4-BB000759A724}"/>
    <dgm:cxn modelId="{478DEEFE-3477-4C84-A890-EC7BDE01F5A0}" type="presOf" srcId="{88F2A111-BF44-41E4-BC9E-6546F131E61E}" destId="{23485FCA-7554-497C-8763-F846CF831129}" srcOrd="0" destOrd="0" presId="urn:microsoft.com/office/officeart/2005/8/layout/vList2"/>
    <dgm:cxn modelId="{9348EBF1-77CE-48C1-BC69-7C3FF3A14E6E}" type="presParOf" srcId="{252F6839-A98B-44A7-A8BA-77B947CDC18C}" destId="{0035AEFF-9AEF-4CC7-9712-B06B182D394D}" srcOrd="0" destOrd="0" presId="urn:microsoft.com/office/officeart/2005/8/layout/vList2"/>
    <dgm:cxn modelId="{0E90B19D-9800-4EDA-9EB4-763D5D87FD0A}" type="presParOf" srcId="{252F6839-A98B-44A7-A8BA-77B947CDC18C}" destId="{23485FCA-7554-497C-8763-F846CF831129}"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797869A-1EF4-41EB-AF4C-98BBDE5AE924}"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kumimoji="1" lang="ja-JP" altLang="en-US"/>
        </a:p>
      </dgm:t>
    </dgm:pt>
    <dgm:pt modelId="{B1D32E08-40DB-4A3C-AD30-1C5A83AD537A}">
      <dgm:prSet phldrT="[テキスト]"/>
      <dgm:spPr/>
      <dgm:t>
        <a:bodyPr/>
        <a:lstStyle/>
        <a:p>
          <a:r>
            <a:rPr kumimoji="1" lang="en-US" altLang="ja-JP" dirty="0" smtClean="0"/>
            <a:t>Point1 </a:t>
          </a:r>
          <a:r>
            <a:rPr kumimoji="1" lang="ja-JP" altLang="en-US" dirty="0" smtClean="0"/>
            <a:t>水</a:t>
          </a:r>
          <a:endParaRPr kumimoji="1" lang="ja-JP" altLang="en-US" dirty="0"/>
        </a:p>
      </dgm:t>
    </dgm:pt>
    <dgm:pt modelId="{4D81A340-454C-47A1-9BBD-53F3B7CA357A}" type="parTrans" cxnId="{0DAE424F-F627-424A-A47E-9F3DB7A63D96}">
      <dgm:prSet/>
      <dgm:spPr/>
      <dgm:t>
        <a:bodyPr/>
        <a:lstStyle/>
        <a:p>
          <a:endParaRPr kumimoji="1" lang="ja-JP" altLang="en-US"/>
        </a:p>
      </dgm:t>
    </dgm:pt>
    <dgm:pt modelId="{428FE630-BF12-4C1F-8AE4-BB000759A724}" type="sibTrans" cxnId="{0DAE424F-F627-424A-A47E-9F3DB7A63D96}">
      <dgm:prSet/>
      <dgm:spPr/>
      <dgm:t>
        <a:bodyPr/>
        <a:lstStyle/>
        <a:p>
          <a:endParaRPr kumimoji="1" lang="ja-JP" altLang="en-US"/>
        </a:p>
      </dgm:t>
    </dgm:pt>
    <dgm:pt modelId="{88F2A111-BF44-41E4-BC9E-6546F131E61E}">
      <dgm:prSet phldrT="[テキスト]"/>
      <dgm:spPr/>
      <dgm:t>
        <a:bodyPr/>
        <a:lstStyle/>
        <a:p>
          <a:r>
            <a:rPr kumimoji="1" lang="ja-JP" altLang="en-US" dirty="0" smtClean="0"/>
            <a:t>里芋は水分を好む野菜</a:t>
          </a:r>
          <a:endParaRPr kumimoji="1" lang="ja-JP" altLang="en-US" dirty="0"/>
        </a:p>
      </dgm:t>
    </dgm:pt>
    <dgm:pt modelId="{F6701FAF-D01D-41C0-B310-A6430B3CC3A8}" type="parTrans" cxnId="{6211D074-ABB7-4803-8F8F-ACEC2E556FE7}">
      <dgm:prSet/>
      <dgm:spPr/>
      <dgm:t>
        <a:bodyPr/>
        <a:lstStyle/>
        <a:p>
          <a:endParaRPr kumimoji="1" lang="ja-JP" altLang="en-US"/>
        </a:p>
      </dgm:t>
    </dgm:pt>
    <dgm:pt modelId="{B922DD57-AACC-4338-97F7-07DF23F5D08E}" type="sibTrans" cxnId="{6211D074-ABB7-4803-8F8F-ACEC2E556FE7}">
      <dgm:prSet/>
      <dgm:spPr/>
      <dgm:t>
        <a:bodyPr/>
        <a:lstStyle/>
        <a:p>
          <a:endParaRPr kumimoji="1" lang="ja-JP" altLang="en-US"/>
        </a:p>
      </dgm:t>
    </dgm:pt>
    <dgm:pt modelId="{B789AB71-A250-4F59-99CC-88F16E294FDA}">
      <dgm:prSet phldrT="[テキスト]"/>
      <dgm:spPr/>
      <dgm:t>
        <a:bodyPr/>
        <a:lstStyle/>
        <a:p>
          <a:r>
            <a:rPr kumimoji="1" lang="en-US" altLang="ja-JP" dirty="0" smtClean="0"/>
            <a:t>Point2 M</a:t>
          </a:r>
          <a:r>
            <a:rPr kumimoji="1" lang="ja-JP" altLang="en-US" dirty="0" smtClean="0"/>
            <a:t>字型ウネ</a:t>
          </a:r>
          <a:endParaRPr kumimoji="1" lang="ja-JP" altLang="en-US" dirty="0"/>
        </a:p>
      </dgm:t>
    </dgm:pt>
    <dgm:pt modelId="{9B071D85-E8DC-418D-99FF-EBC5C3C49DCC}" type="parTrans" cxnId="{E84F72FD-DACC-449F-AED9-14E487584ECF}">
      <dgm:prSet/>
      <dgm:spPr/>
      <dgm:t>
        <a:bodyPr/>
        <a:lstStyle/>
        <a:p>
          <a:endParaRPr kumimoji="1" lang="ja-JP" altLang="en-US"/>
        </a:p>
      </dgm:t>
    </dgm:pt>
    <dgm:pt modelId="{58825E4F-473D-4BB2-8EB5-58E656F265BD}" type="sibTrans" cxnId="{E84F72FD-DACC-449F-AED9-14E487584ECF}">
      <dgm:prSet/>
      <dgm:spPr/>
      <dgm:t>
        <a:bodyPr/>
        <a:lstStyle/>
        <a:p>
          <a:endParaRPr kumimoji="1" lang="ja-JP" altLang="en-US"/>
        </a:p>
      </dgm:t>
    </dgm:pt>
    <dgm:pt modelId="{7B9A2CA8-8486-45E6-9AD4-E680B06EB2C8}">
      <dgm:prSet phldrT="[テキスト]"/>
      <dgm:spPr/>
      <dgm:t>
        <a:bodyPr/>
        <a:lstStyle/>
        <a:p>
          <a:r>
            <a:rPr kumimoji="1" lang="ja-JP" altLang="en-US" dirty="0" smtClean="0"/>
            <a:t>水分をできるだけ吸収できるようにする</a:t>
          </a:r>
          <a:endParaRPr kumimoji="1" lang="ja-JP" altLang="en-US" dirty="0"/>
        </a:p>
      </dgm:t>
    </dgm:pt>
    <dgm:pt modelId="{EAD37253-C6A8-42DF-8177-1773532FF839}" type="parTrans" cxnId="{4B75A460-6B97-43F2-9834-2592B9A33C9F}">
      <dgm:prSet/>
      <dgm:spPr/>
      <dgm:t>
        <a:bodyPr/>
        <a:lstStyle/>
        <a:p>
          <a:endParaRPr kumimoji="1" lang="ja-JP" altLang="en-US"/>
        </a:p>
      </dgm:t>
    </dgm:pt>
    <dgm:pt modelId="{2F239FA2-B206-4632-AAF5-BC4914FDF7FA}" type="sibTrans" cxnId="{4B75A460-6B97-43F2-9834-2592B9A33C9F}">
      <dgm:prSet/>
      <dgm:spPr/>
      <dgm:t>
        <a:bodyPr/>
        <a:lstStyle/>
        <a:p>
          <a:endParaRPr kumimoji="1" lang="ja-JP" altLang="en-US"/>
        </a:p>
      </dgm:t>
    </dgm:pt>
    <dgm:pt modelId="{06A2BABE-3FB0-4479-8115-0E5E5FED6076}">
      <dgm:prSet phldrT="[テキスト]"/>
      <dgm:spPr/>
      <dgm:t>
        <a:bodyPr/>
        <a:lstStyle/>
        <a:p>
          <a:r>
            <a:rPr kumimoji="1" lang="ja-JP" altLang="en-US" dirty="0" smtClean="0"/>
            <a:t>ポンプの近くにおいて水やりしやすいように</a:t>
          </a:r>
          <a:endParaRPr kumimoji="1" lang="ja-JP" altLang="en-US" dirty="0"/>
        </a:p>
      </dgm:t>
    </dgm:pt>
    <dgm:pt modelId="{182403B6-B7CA-413F-AE9C-F5B23AF7551E}" type="parTrans" cxnId="{171BA9D2-1EA0-4921-BD0E-1E69A9D53157}">
      <dgm:prSet/>
      <dgm:spPr/>
      <dgm:t>
        <a:bodyPr/>
        <a:lstStyle/>
        <a:p>
          <a:endParaRPr kumimoji="1" lang="ja-JP" altLang="en-US"/>
        </a:p>
      </dgm:t>
    </dgm:pt>
    <dgm:pt modelId="{76A7A55C-3AA7-4AC4-BAA3-7661D1BBC7CB}" type="sibTrans" cxnId="{171BA9D2-1EA0-4921-BD0E-1E69A9D53157}">
      <dgm:prSet/>
      <dgm:spPr/>
      <dgm:t>
        <a:bodyPr/>
        <a:lstStyle/>
        <a:p>
          <a:endParaRPr kumimoji="1" lang="ja-JP" altLang="en-US"/>
        </a:p>
      </dgm:t>
    </dgm:pt>
    <dgm:pt modelId="{252F6839-A98B-44A7-A8BA-77B947CDC18C}" type="pres">
      <dgm:prSet presAssocID="{E797869A-1EF4-41EB-AF4C-98BBDE5AE924}" presName="linear" presStyleCnt="0">
        <dgm:presLayoutVars>
          <dgm:animLvl val="lvl"/>
          <dgm:resizeHandles val="exact"/>
        </dgm:presLayoutVars>
      </dgm:prSet>
      <dgm:spPr/>
      <dgm:t>
        <a:bodyPr/>
        <a:lstStyle/>
        <a:p>
          <a:endParaRPr kumimoji="1" lang="ja-JP" altLang="en-US"/>
        </a:p>
      </dgm:t>
    </dgm:pt>
    <dgm:pt modelId="{0035AEFF-9AEF-4CC7-9712-B06B182D394D}" type="pres">
      <dgm:prSet presAssocID="{B1D32E08-40DB-4A3C-AD30-1C5A83AD537A}" presName="parentText" presStyleLbl="node1" presStyleIdx="0" presStyleCnt="2">
        <dgm:presLayoutVars>
          <dgm:chMax val="0"/>
          <dgm:bulletEnabled val="1"/>
        </dgm:presLayoutVars>
      </dgm:prSet>
      <dgm:spPr/>
      <dgm:t>
        <a:bodyPr/>
        <a:lstStyle/>
        <a:p>
          <a:endParaRPr kumimoji="1" lang="ja-JP" altLang="en-US"/>
        </a:p>
      </dgm:t>
    </dgm:pt>
    <dgm:pt modelId="{23485FCA-7554-497C-8763-F846CF831129}" type="pres">
      <dgm:prSet presAssocID="{B1D32E08-40DB-4A3C-AD30-1C5A83AD537A}" presName="childText" presStyleLbl="revTx" presStyleIdx="0" presStyleCnt="2">
        <dgm:presLayoutVars>
          <dgm:bulletEnabled val="1"/>
        </dgm:presLayoutVars>
      </dgm:prSet>
      <dgm:spPr/>
      <dgm:t>
        <a:bodyPr/>
        <a:lstStyle/>
        <a:p>
          <a:endParaRPr kumimoji="1" lang="ja-JP" altLang="en-US"/>
        </a:p>
      </dgm:t>
    </dgm:pt>
    <dgm:pt modelId="{DD23666E-73B8-4293-9924-BB2F6BC6ED06}" type="pres">
      <dgm:prSet presAssocID="{B789AB71-A250-4F59-99CC-88F16E294FDA}" presName="parentText" presStyleLbl="node1" presStyleIdx="1" presStyleCnt="2">
        <dgm:presLayoutVars>
          <dgm:chMax val="0"/>
          <dgm:bulletEnabled val="1"/>
        </dgm:presLayoutVars>
      </dgm:prSet>
      <dgm:spPr/>
      <dgm:t>
        <a:bodyPr/>
        <a:lstStyle/>
        <a:p>
          <a:endParaRPr kumimoji="1" lang="ja-JP" altLang="en-US"/>
        </a:p>
      </dgm:t>
    </dgm:pt>
    <dgm:pt modelId="{DC779A74-9C7B-4AF4-A1EB-02B87F10F4E3}" type="pres">
      <dgm:prSet presAssocID="{B789AB71-A250-4F59-99CC-88F16E294FDA}" presName="childText" presStyleLbl="revTx" presStyleIdx="1" presStyleCnt="2">
        <dgm:presLayoutVars>
          <dgm:bulletEnabled val="1"/>
        </dgm:presLayoutVars>
      </dgm:prSet>
      <dgm:spPr/>
      <dgm:t>
        <a:bodyPr/>
        <a:lstStyle/>
        <a:p>
          <a:endParaRPr kumimoji="1" lang="ja-JP" altLang="en-US"/>
        </a:p>
      </dgm:t>
    </dgm:pt>
  </dgm:ptLst>
  <dgm:cxnLst>
    <dgm:cxn modelId="{84FC722B-9243-40F6-9520-B25A9DF7E6F0}" type="presOf" srcId="{7B9A2CA8-8486-45E6-9AD4-E680B06EB2C8}" destId="{DC779A74-9C7B-4AF4-A1EB-02B87F10F4E3}" srcOrd="0" destOrd="0" presId="urn:microsoft.com/office/officeart/2005/8/layout/vList2"/>
    <dgm:cxn modelId="{E84F72FD-DACC-449F-AED9-14E487584ECF}" srcId="{E797869A-1EF4-41EB-AF4C-98BBDE5AE924}" destId="{B789AB71-A250-4F59-99CC-88F16E294FDA}" srcOrd="1" destOrd="0" parTransId="{9B071D85-E8DC-418D-99FF-EBC5C3C49DCC}" sibTransId="{58825E4F-473D-4BB2-8EB5-58E656F265BD}"/>
    <dgm:cxn modelId="{FAC85810-CD4D-4C73-9976-418D9A131E54}" type="presOf" srcId="{B789AB71-A250-4F59-99CC-88F16E294FDA}" destId="{DD23666E-73B8-4293-9924-BB2F6BC6ED06}" srcOrd="0" destOrd="0" presId="urn:microsoft.com/office/officeart/2005/8/layout/vList2"/>
    <dgm:cxn modelId="{171BA9D2-1EA0-4921-BD0E-1E69A9D53157}" srcId="{B1D32E08-40DB-4A3C-AD30-1C5A83AD537A}" destId="{06A2BABE-3FB0-4479-8115-0E5E5FED6076}" srcOrd="1" destOrd="0" parTransId="{182403B6-B7CA-413F-AE9C-F5B23AF7551E}" sibTransId="{76A7A55C-3AA7-4AC4-BAA3-7661D1BBC7CB}"/>
    <dgm:cxn modelId="{0DAE424F-F627-424A-A47E-9F3DB7A63D96}" srcId="{E797869A-1EF4-41EB-AF4C-98BBDE5AE924}" destId="{B1D32E08-40DB-4A3C-AD30-1C5A83AD537A}" srcOrd="0" destOrd="0" parTransId="{4D81A340-454C-47A1-9BBD-53F3B7CA357A}" sibTransId="{428FE630-BF12-4C1F-8AE4-BB000759A724}"/>
    <dgm:cxn modelId="{6211D074-ABB7-4803-8F8F-ACEC2E556FE7}" srcId="{B1D32E08-40DB-4A3C-AD30-1C5A83AD537A}" destId="{88F2A111-BF44-41E4-BC9E-6546F131E61E}" srcOrd="0" destOrd="0" parTransId="{F6701FAF-D01D-41C0-B310-A6430B3CC3A8}" sibTransId="{B922DD57-AACC-4338-97F7-07DF23F5D08E}"/>
    <dgm:cxn modelId="{DD759092-3927-462E-AA44-FEDA86DFA105}" type="presOf" srcId="{06A2BABE-3FB0-4479-8115-0E5E5FED6076}" destId="{23485FCA-7554-497C-8763-F846CF831129}" srcOrd="0" destOrd="1" presId="urn:microsoft.com/office/officeart/2005/8/layout/vList2"/>
    <dgm:cxn modelId="{CA56AE96-6AB6-4BF4-B17E-159C56EDC29A}" type="presOf" srcId="{B1D32E08-40DB-4A3C-AD30-1C5A83AD537A}" destId="{0035AEFF-9AEF-4CC7-9712-B06B182D394D}" srcOrd="0" destOrd="0" presId="urn:microsoft.com/office/officeart/2005/8/layout/vList2"/>
    <dgm:cxn modelId="{4B75A460-6B97-43F2-9834-2592B9A33C9F}" srcId="{B789AB71-A250-4F59-99CC-88F16E294FDA}" destId="{7B9A2CA8-8486-45E6-9AD4-E680B06EB2C8}" srcOrd="0" destOrd="0" parTransId="{EAD37253-C6A8-42DF-8177-1773532FF839}" sibTransId="{2F239FA2-B206-4632-AAF5-BC4914FDF7FA}"/>
    <dgm:cxn modelId="{AA4C341E-6B08-4560-9592-03D736393F55}" type="presOf" srcId="{88F2A111-BF44-41E4-BC9E-6546F131E61E}" destId="{23485FCA-7554-497C-8763-F846CF831129}" srcOrd="0" destOrd="0" presId="urn:microsoft.com/office/officeart/2005/8/layout/vList2"/>
    <dgm:cxn modelId="{A03C1F22-680C-4E47-97C9-CD0C2768A211}" type="presOf" srcId="{E797869A-1EF4-41EB-AF4C-98BBDE5AE924}" destId="{252F6839-A98B-44A7-A8BA-77B947CDC18C}" srcOrd="0" destOrd="0" presId="urn:microsoft.com/office/officeart/2005/8/layout/vList2"/>
    <dgm:cxn modelId="{B954FA24-4B32-4699-B79E-13C6D3B6BEE4}" type="presParOf" srcId="{252F6839-A98B-44A7-A8BA-77B947CDC18C}" destId="{0035AEFF-9AEF-4CC7-9712-B06B182D394D}" srcOrd="0" destOrd="0" presId="urn:microsoft.com/office/officeart/2005/8/layout/vList2"/>
    <dgm:cxn modelId="{37D9BB0B-CB86-48D5-8640-EB30CC6090B1}" type="presParOf" srcId="{252F6839-A98B-44A7-A8BA-77B947CDC18C}" destId="{23485FCA-7554-497C-8763-F846CF831129}" srcOrd="1" destOrd="0" presId="urn:microsoft.com/office/officeart/2005/8/layout/vList2"/>
    <dgm:cxn modelId="{5CBEC13B-F3FB-4F87-B430-B4EE0A4416D8}" type="presParOf" srcId="{252F6839-A98B-44A7-A8BA-77B947CDC18C}" destId="{DD23666E-73B8-4293-9924-BB2F6BC6ED06}" srcOrd="2" destOrd="0" presId="urn:microsoft.com/office/officeart/2005/8/layout/vList2"/>
    <dgm:cxn modelId="{4CC5DCD3-9D88-4192-BC40-1F6FE188B641}" type="presParOf" srcId="{252F6839-A98B-44A7-A8BA-77B947CDC18C}" destId="{DC779A74-9C7B-4AF4-A1EB-02B87F10F4E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45DEEA-160F-4691-8EB3-32595500877B}">
      <dsp:nvSpPr>
        <dsp:cNvPr id="0" name=""/>
        <dsp:cNvSpPr/>
      </dsp:nvSpPr>
      <dsp:spPr>
        <a:xfrm>
          <a:off x="0" y="55650"/>
          <a:ext cx="8229600" cy="1006200"/>
        </a:xfrm>
        <a:prstGeom prst="roundRect">
          <a:avLst/>
        </a:prstGeom>
        <a:solidFill>
          <a:schemeClr val="lt1">
            <a:hueOff val="0"/>
            <a:satOff val="0"/>
            <a:lumOff val="0"/>
            <a:alphaOff val="0"/>
          </a:schemeClr>
        </a:solidFill>
        <a:ln w="264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kumimoji="1" lang="en-US" altLang="ja-JP" sz="4000" kern="1200" dirty="0" smtClean="0"/>
            <a:t>Point1 </a:t>
          </a:r>
          <a:r>
            <a:rPr kumimoji="1" lang="ja-JP" altLang="en-US" sz="4000" kern="1200" dirty="0" smtClean="0"/>
            <a:t>南北ウネ</a:t>
          </a:r>
          <a:endParaRPr kumimoji="1" lang="ja-JP" altLang="en-US" sz="4000" kern="1200" dirty="0"/>
        </a:p>
      </dsp:txBody>
      <dsp:txXfrm>
        <a:off x="49119" y="104769"/>
        <a:ext cx="8131362" cy="907962"/>
      </dsp:txXfrm>
    </dsp:sp>
    <dsp:sp modelId="{0A8B93E6-12B6-4537-A202-7939D8C416F4}">
      <dsp:nvSpPr>
        <dsp:cNvPr id="0" name=""/>
        <dsp:cNvSpPr/>
      </dsp:nvSpPr>
      <dsp:spPr>
        <a:xfrm>
          <a:off x="0" y="1061850"/>
          <a:ext cx="8229600" cy="1138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0800" rIns="284480" bIns="50800" numCol="1" spcCol="1270" anchor="t" anchorCtr="0">
          <a:noAutofit/>
        </a:bodyPr>
        <a:lstStyle/>
        <a:p>
          <a:pPr marL="285750" lvl="1" indent="-285750" algn="l" defTabSz="1377950">
            <a:lnSpc>
              <a:spcPct val="90000"/>
            </a:lnSpc>
            <a:spcBef>
              <a:spcPct val="0"/>
            </a:spcBef>
            <a:spcAft>
              <a:spcPct val="20000"/>
            </a:spcAft>
            <a:buChar char="••"/>
          </a:pPr>
          <a:r>
            <a:rPr kumimoji="1" lang="ja-JP" altLang="en-US" sz="3100" kern="1200" dirty="0" smtClean="0"/>
            <a:t>東西同じ割合で日光があたる</a:t>
          </a:r>
          <a:endParaRPr kumimoji="1" lang="ja-JP" altLang="en-US" sz="3100" kern="1200" dirty="0"/>
        </a:p>
        <a:p>
          <a:pPr marL="285750" lvl="1" indent="-285750" algn="l" defTabSz="1377950">
            <a:lnSpc>
              <a:spcPct val="90000"/>
            </a:lnSpc>
            <a:spcBef>
              <a:spcPct val="0"/>
            </a:spcBef>
            <a:spcAft>
              <a:spcPct val="20000"/>
            </a:spcAft>
            <a:buChar char="••"/>
          </a:pPr>
          <a:r>
            <a:rPr kumimoji="1" lang="ja-JP" altLang="en-US" sz="3100" kern="1200" dirty="0" smtClean="0"/>
            <a:t>朝日が浴びやすくなる</a:t>
          </a:r>
          <a:endParaRPr kumimoji="1" lang="ja-JP" altLang="en-US" sz="3100" kern="1200" dirty="0"/>
        </a:p>
      </dsp:txBody>
      <dsp:txXfrm>
        <a:off x="0" y="1061850"/>
        <a:ext cx="8229600" cy="1138500"/>
      </dsp:txXfrm>
    </dsp:sp>
    <dsp:sp modelId="{E8256DBD-C311-43AC-96D7-E6447F39348D}">
      <dsp:nvSpPr>
        <dsp:cNvPr id="0" name=""/>
        <dsp:cNvSpPr/>
      </dsp:nvSpPr>
      <dsp:spPr>
        <a:xfrm>
          <a:off x="0" y="2200350"/>
          <a:ext cx="8229600" cy="1006200"/>
        </a:xfrm>
        <a:prstGeom prst="roundRect">
          <a:avLst/>
        </a:prstGeom>
        <a:solidFill>
          <a:schemeClr val="lt1">
            <a:hueOff val="0"/>
            <a:satOff val="0"/>
            <a:lumOff val="0"/>
            <a:alphaOff val="0"/>
          </a:schemeClr>
        </a:solidFill>
        <a:ln w="264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kumimoji="1" lang="en-US" altLang="ja-JP" sz="4000" kern="1200" dirty="0" smtClean="0"/>
            <a:t>Point2 </a:t>
          </a:r>
          <a:r>
            <a:rPr kumimoji="1" lang="ja-JP" altLang="en-US" sz="4000" kern="1200" dirty="0" smtClean="0"/>
            <a:t>植物の高さ</a:t>
          </a:r>
          <a:endParaRPr kumimoji="1" lang="ja-JP" altLang="en-US" sz="4000" kern="1200" dirty="0"/>
        </a:p>
      </dsp:txBody>
      <dsp:txXfrm>
        <a:off x="49119" y="2249469"/>
        <a:ext cx="8131362" cy="907962"/>
      </dsp:txXfrm>
    </dsp:sp>
    <dsp:sp modelId="{6341F685-88CB-4F34-B73D-AA91032B6904}">
      <dsp:nvSpPr>
        <dsp:cNvPr id="0" name=""/>
        <dsp:cNvSpPr/>
      </dsp:nvSpPr>
      <dsp:spPr>
        <a:xfrm>
          <a:off x="0" y="3206550"/>
          <a:ext cx="8229600" cy="1614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0800" rIns="284480" bIns="50800" numCol="1" spcCol="1270" anchor="t" anchorCtr="0">
          <a:noAutofit/>
        </a:bodyPr>
        <a:lstStyle/>
        <a:p>
          <a:pPr marL="285750" lvl="1" indent="-285750" algn="l" defTabSz="1377950">
            <a:lnSpc>
              <a:spcPct val="90000"/>
            </a:lnSpc>
            <a:spcBef>
              <a:spcPct val="0"/>
            </a:spcBef>
            <a:spcAft>
              <a:spcPct val="20000"/>
            </a:spcAft>
            <a:buChar char="••"/>
          </a:pPr>
          <a:r>
            <a:rPr kumimoji="1" lang="ja-JP" altLang="en-US" sz="3100" kern="1200" dirty="0" smtClean="0"/>
            <a:t>東側に背の低い野菜・西側に背の高い野菜を植える</a:t>
          </a:r>
          <a:endParaRPr kumimoji="1" lang="ja-JP" altLang="en-US" sz="3100" kern="1200" dirty="0"/>
        </a:p>
        <a:p>
          <a:pPr marL="285750" lvl="1" indent="-285750" algn="l" defTabSz="1377950">
            <a:lnSpc>
              <a:spcPct val="90000"/>
            </a:lnSpc>
            <a:spcBef>
              <a:spcPct val="0"/>
            </a:spcBef>
            <a:spcAft>
              <a:spcPct val="20000"/>
            </a:spcAft>
            <a:buChar char="••"/>
          </a:pPr>
          <a:r>
            <a:rPr kumimoji="1" lang="ja-JP" altLang="en-US" sz="3100" kern="1200" dirty="0" smtClean="0"/>
            <a:t>朝日が浴びやすくなる</a:t>
          </a:r>
          <a:endParaRPr kumimoji="1" lang="ja-JP" altLang="en-US" sz="3100" kern="1200" dirty="0"/>
        </a:p>
      </dsp:txBody>
      <dsp:txXfrm>
        <a:off x="0" y="3206550"/>
        <a:ext cx="8229600" cy="16145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35AEFF-9AEF-4CC7-9712-B06B182D394D}">
      <dsp:nvSpPr>
        <dsp:cNvPr id="0" name=""/>
        <dsp:cNvSpPr/>
      </dsp:nvSpPr>
      <dsp:spPr>
        <a:xfrm>
          <a:off x="0" y="211271"/>
          <a:ext cx="8229600" cy="830115"/>
        </a:xfrm>
        <a:prstGeom prst="roundRect">
          <a:avLst/>
        </a:prstGeom>
        <a:solidFill>
          <a:schemeClr val="lt1">
            <a:hueOff val="0"/>
            <a:satOff val="0"/>
            <a:lumOff val="0"/>
            <a:alphaOff val="0"/>
          </a:schemeClr>
        </a:solidFill>
        <a:ln w="264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kumimoji="1" lang="en-US" altLang="ja-JP" sz="3300" kern="1200" dirty="0" smtClean="0"/>
            <a:t>Point1 </a:t>
          </a:r>
          <a:r>
            <a:rPr kumimoji="1" lang="ja-JP" altLang="en-US" sz="3300" kern="1200" dirty="0" smtClean="0"/>
            <a:t>トウモロコシの根</a:t>
          </a:r>
          <a:endParaRPr kumimoji="1" lang="ja-JP" altLang="en-US" sz="3300" kern="1200" dirty="0"/>
        </a:p>
      </dsp:txBody>
      <dsp:txXfrm>
        <a:off x="40523" y="251794"/>
        <a:ext cx="8148554" cy="749069"/>
      </dsp:txXfrm>
    </dsp:sp>
    <dsp:sp modelId="{23485FCA-7554-497C-8763-F846CF831129}">
      <dsp:nvSpPr>
        <dsp:cNvPr id="0" name=""/>
        <dsp:cNvSpPr/>
      </dsp:nvSpPr>
      <dsp:spPr>
        <a:xfrm>
          <a:off x="0" y="1041386"/>
          <a:ext cx="8229600"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1910" rIns="234696" bIns="41910" numCol="1" spcCol="1270" anchor="t" anchorCtr="0">
          <a:noAutofit/>
        </a:bodyPr>
        <a:lstStyle/>
        <a:p>
          <a:pPr marL="228600" lvl="1" indent="-228600" algn="l" defTabSz="1155700">
            <a:lnSpc>
              <a:spcPct val="90000"/>
            </a:lnSpc>
            <a:spcBef>
              <a:spcPct val="0"/>
            </a:spcBef>
            <a:spcAft>
              <a:spcPct val="20000"/>
            </a:spcAft>
            <a:buChar char="••"/>
          </a:pPr>
          <a:r>
            <a:rPr kumimoji="1" lang="ja-JP" altLang="en-US" sz="2600" kern="1200" dirty="0" smtClean="0"/>
            <a:t>イネ科植物は根を深く伸ばし土壌を耕す</a:t>
          </a:r>
          <a:endParaRPr kumimoji="1" lang="ja-JP" altLang="en-US" sz="2600" kern="1200" dirty="0"/>
        </a:p>
      </dsp:txBody>
      <dsp:txXfrm>
        <a:off x="0" y="1041386"/>
        <a:ext cx="8229600" cy="546480"/>
      </dsp:txXfrm>
    </dsp:sp>
    <dsp:sp modelId="{DD23666E-73B8-4293-9924-BB2F6BC6ED06}">
      <dsp:nvSpPr>
        <dsp:cNvPr id="0" name=""/>
        <dsp:cNvSpPr/>
      </dsp:nvSpPr>
      <dsp:spPr>
        <a:xfrm>
          <a:off x="0" y="1587866"/>
          <a:ext cx="8229600" cy="830115"/>
        </a:xfrm>
        <a:prstGeom prst="roundRect">
          <a:avLst/>
        </a:prstGeom>
        <a:solidFill>
          <a:schemeClr val="lt1">
            <a:hueOff val="0"/>
            <a:satOff val="0"/>
            <a:lumOff val="0"/>
            <a:alphaOff val="0"/>
          </a:schemeClr>
        </a:solidFill>
        <a:ln w="264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kumimoji="1" lang="en-US" altLang="ja-JP" sz="3300" kern="1200" dirty="0" smtClean="0"/>
            <a:t>Point2 </a:t>
          </a:r>
          <a:r>
            <a:rPr kumimoji="1" lang="ja-JP" altLang="en-US" sz="3300" kern="1200" dirty="0" smtClean="0"/>
            <a:t>枝豆の根粒菌</a:t>
          </a:r>
          <a:endParaRPr kumimoji="1" lang="ja-JP" altLang="en-US" sz="3300" kern="1200" dirty="0"/>
        </a:p>
      </dsp:txBody>
      <dsp:txXfrm>
        <a:off x="40523" y="1628389"/>
        <a:ext cx="8148554" cy="749069"/>
      </dsp:txXfrm>
    </dsp:sp>
    <dsp:sp modelId="{DC779A74-9C7B-4AF4-A1EB-02B87F10F4E3}">
      <dsp:nvSpPr>
        <dsp:cNvPr id="0" name=""/>
        <dsp:cNvSpPr/>
      </dsp:nvSpPr>
      <dsp:spPr>
        <a:xfrm>
          <a:off x="0" y="2417981"/>
          <a:ext cx="8229600"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1910" rIns="234696" bIns="41910" numCol="1" spcCol="1270" anchor="t" anchorCtr="0">
          <a:noAutofit/>
        </a:bodyPr>
        <a:lstStyle/>
        <a:p>
          <a:pPr marL="228600" lvl="1" indent="-228600" algn="l" defTabSz="1155700">
            <a:lnSpc>
              <a:spcPct val="90000"/>
            </a:lnSpc>
            <a:spcBef>
              <a:spcPct val="0"/>
            </a:spcBef>
            <a:spcAft>
              <a:spcPct val="20000"/>
            </a:spcAft>
            <a:buChar char="••"/>
          </a:pPr>
          <a:r>
            <a:rPr kumimoji="1" lang="ja-JP" altLang="en-US" sz="2600" kern="1200" dirty="0" smtClean="0"/>
            <a:t>マメ科植物は根で根粒菌と共生し、土壌に窒素を供給</a:t>
          </a:r>
          <a:endParaRPr kumimoji="1" lang="ja-JP" altLang="en-US" sz="2600" kern="1200" dirty="0"/>
        </a:p>
      </dsp:txBody>
      <dsp:txXfrm>
        <a:off x="0" y="2417981"/>
        <a:ext cx="8229600" cy="546480"/>
      </dsp:txXfrm>
    </dsp:sp>
    <dsp:sp modelId="{DA440C3B-A920-49B3-88B5-F8447498E4C8}">
      <dsp:nvSpPr>
        <dsp:cNvPr id="0" name=""/>
        <dsp:cNvSpPr/>
      </dsp:nvSpPr>
      <dsp:spPr>
        <a:xfrm>
          <a:off x="0" y="2964461"/>
          <a:ext cx="8229600" cy="830115"/>
        </a:xfrm>
        <a:prstGeom prst="roundRect">
          <a:avLst/>
        </a:prstGeom>
        <a:solidFill>
          <a:schemeClr val="lt1">
            <a:hueOff val="0"/>
            <a:satOff val="0"/>
            <a:lumOff val="0"/>
            <a:alphaOff val="0"/>
          </a:schemeClr>
        </a:solidFill>
        <a:ln w="264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kumimoji="1" lang="en-US" altLang="ja-JP" sz="3300" kern="1200" dirty="0" smtClean="0"/>
            <a:t>Point3 </a:t>
          </a:r>
          <a:r>
            <a:rPr kumimoji="1" lang="ja-JP" altLang="en-US" sz="3300" kern="1200" dirty="0" smtClean="0"/>
            <a:t>ニッチの利用</a:t>
          </a:r>
          <a:endParaRPr kumimoji="1" lang="ja-JP" altLang="en-US" sz="3300" kern="1200" dirty="0"/>
        </a:p>
      </dsp:txBody>
      <dsp:txXfrm>
        <a:off x="40523" y="3004984"/>
        <a:ext cx="8148554" cy="749069"/>
      </dsp:txXfrm>
    </dsp:sp>
    <dsp:sp modelId="{898D2CD8-8A75-40E1-B980-717474BDB639}">
      <dsp:nvSpPr>
        <dsp:cNvPr id="0" name=""/>
        <dsp:cNvSpPr/>
      </dsp:nvSpPr>
      <dsp:spPr>
        <a:xfrm>
          <a:off x="0" y="3794576"/>
          <a:ext cx="8229600" cy="8709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1910" rIns="234696" bIns="41910" numCol="1" spcCol="1270" anchor="t" anchorCtr="0">
          <a:noAutofit/>
        </a:bodyPr>
        <a:lstStyle/>
        <a:p>
          <a:pPr marL="228600" lvl="1" indent="-228600" algn="l" defTabSz="1155700">
            <a:lnSpc>
              <a:spcPct val="90000"/>
            </a:lnSpc>
            <a:spcBef>
              <a:spcPct val="0"/>
            </a:spcBef>
            <a:spcAft>
              <a:spcPct val="20000"/>
            </a:spcAft>
            <a:buChar char="••"/>
          </a:pPr>
          <a:r>
            <a:rPr kumimoji="1" lang="ja-JP" altLang="en-US" sz="2600" kern="1200" dirty="0" smtClean="0"/>
            <a:t>枝豆はあまり日光を必要としないためトウモロコシの間に植えることができる</a:t>
          </a:r>
          <a:endParaRPr kumimoji="1" lang="ja-JP" altLang="en-US" sz="2600" kern="1200" dirty="0"/>
        </a:p>
      </dsp:txBody>
      <dsp:txXfrm>
        <a:off x="0" y="3794576"/>
        <a:ext cx="8229600" cy="8709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3666E-73B8-4293-9924-BB2F6BC6ED06}">
      <dsp:nvSpPr>
        <dsp:cNvPr id="0" name=""/>
        <dsp:cNvSpPr/>
      </dsp:nvSpPr>
      <dsp:spPr>
        <a:xfrm>
          <a:off x="0" y="25612"/>
          <a:ext cx="8229600" cy="1131975"/>
        </a:xfrm>
        <a:prstGeom prst="roundRect">
          <a:avLst/>
        </a:prstGeom>
        <a:solidFill>
          <a:schemeClr val="lt1">
            <a:hueOff val="0"/>
            <a:satOff val="0"/>
            <a:lumOff val="0"/>
            <a:alphaOff val="0"/>
          </a:schemeClr>
        </a:solidFill>
        <a:ln w="264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a:lnSpc>
              <a:spcPct val="90000"/>
            </a:lnSpc>
            <a:spcBef>
              <a:spcPct val="0"/>
            </a:spcBef>
            <a:spcAft>
              <a:spcPct val="35000"/>
            </a:spcAft>
          </a:pPr>
          <a:r>
            <a:rPr kumimoji="1" lang="en-US" altLang="ja-JP" sz="4500" kern="1200" dirty="0" smtClean="0"/>
            <a:t>Point</a:t>
          </a:r>
          <a:r>
            <a:rPr kumimoji="1" lang="ja-JP" altLang="en-US" sz="4500" kern="1200" dirty="0" smtClean="0"/>
            <a:t>１</a:t>
          </a:r>
          <a:r>
            <a:rPr kumimoji="1" lang="en-US" altLang="ja-JP" sz="4500" kern="1200" dirty="0" smtClean="0"/>
            <a:t> </a:t>
          </a:r>
          <a:r>
            <a:rPr kumimoji="1" lang="ja-JP" altLang="en-US" sz="4500" kern="1200" dirty="0" smtClean="0"/>
            <a:t>極相</a:t>
          </a:r>
          <a:endParaRPr kumimoji="1" lang="ja-JP" altLang="en-US" sz="4500" kern="1200" dirty="0"/>
        </a:p>
      </dsp:txBody>
      <dsp:txXfrm>
        <a:off x="55258" y="80870"/>
        <a:ext cx="8119084" cy="1021459"/>
      </dsp:txXfrm>
    </dsp:sp>
    <dsp:sp modelId="{DC779A74-9C7B-4AF4-A1EB-02B87F10F4E3}">
      <dsp:nvSpPr>
        <dsp:cNvPr id="0" name=""/>
        <dsp:cNvSpPr/>
      </dsp:nvSpPr>
      <dsp:spPr>
        <a:xfrm>
          <a:off x="0" y="1157587"/>
          <a:ext cx="8229600" cy="1816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7150" rIns="320040" bIns="57150" numCol="1" spcCol="1270" anchor="t" anchorCtr="0">
          <a:noAutofit/>
        </a:bodyPr>
        <a:lstStyle/>
        <a:p>
          <a:pPr marL="285750" lvl="1" indent="-285750" algn="l" defTabSz="1555750">
            <a:lnSpc>
              <a:spcPct val="90000"/>
            </a:lnSpc>
            <a:spcBef>
              <a:spcPct val="0"/>
            </a:spcBef>
            <a:spcAft>
              <a:spcPct val="20000"/>
            </a:spcAft>
            <a:buChar char="••"/>
          </a:pPr>
          <a:r>
            <a:rPr kumimoji="1" lang="ja-JP" altLang="en-US" sz="3500" kern="1200" dirty="0" smtClean="0"/>
            <a:t>合わせて植えることで安定した環境になる</a:t>
          </a:r>
          <a:endParaRPr kumimoji="1" lang="ja-JP" altLang="en-US" sz="3500" kern="1200" dirty="0"/>
        </a:p>
        <a:p>
          <a:pPr marL="285750" lvl="1" indent="-285750" algn="l" defTabSz="1555750">
            <a:lnSpc>
              <a:spcPct val="90000"/>
            </a:lnSpc>
            <a:spcBef>
              <a:spcPct val="0"/>
            </a:spcBef>
            <a:spcAft>
              <a:spcPct val="20000"/>
            </a:spcAft>
            <a:buChar char="••"/>
          </a:pPr>
          <a:r>
            <a:rPr kumimoji="1" lang="ja-JP" altLang="en-US" sz="3500" kern="1200" dirty="0" smtClean="0"/>
            <a:t>お互いの生育を促す</a:t>
          </a:r>
          <a:endParaRPr kumimoji="1" lang="ja-JP" altLang="en-US" sz="3500" kern="1200" dirty="0"/>
        </a:p>
      </dsp:txBody>
      <dsp:txXfrm>
        <a:off x="0" y="1157587"/>
        <a:ext cx="8229600" cy="1816425"/>
      </dsp:txXfrm>
    </dsp:sp>
    <dsp:sp modelId="{DA440C3B-A920-49B3-88B5-F8447498E4C8}">
      <dsp:nvSpPr>
        <dsp:cNvPr id="0" name=""/>
        <dsp:cNvSpPr/>
      </dsp:nvSpPr>
      <dsp:spPr>
        <a:xfrm>
          <a:off x="0" y="2974012"/>
          <a:ext cx="8229600" cy="1131975"/>
        </a:xfrm>
        <a:prstGeom prst="roundRect">
          <a:avLst/>
        </a:prstGeom>
        <a:solidFill>
          <a:schemeClr val="lt1">
            <a:hueOff val="0"/>
            <a:satOff val="0"/>
            <a:lumOff val="0"/>
            <a:alphaOff val="0"/>
          </a:schemeClr>
        </a:solidFill>
        <a:ln w="264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a:lnSpc>
              <a:spcPct val="90000"/>
            </a:lnSpc>
            <a:spcBef>
              <a:spcPct val="0"/>
            </a:spcBef>
            <a:spcAft>
              <a:spcPct val="35000"/>
            </a:spcAft>
          </a:pPr>
          <a:r>
            <a:rPr kumimoji="1" lang="en-US" altLang="ja-JP" sz="4500" kern="1200" dirty="0" smtClean="0"/>
            <a:t>Point</a:t>
          </a:r>
          <a:r>
            <a:rPr kumimoji="1" lang="ja-JP" altLang="en-US" sz="4500" kern="1200" dirty="0" smtClean="0"/>
            <a:t>２　ミントの香り</a:t>
          </a:r>
          <a:endParaRPr kumimoji="1" lang="ja-JP" altLang="en-US" sz="4500" kern="1200" dirty="0"/>
        </a:p>
      </dsp:txBody>
      <dsp:txXfrm>
        <a:off x="55258" y="3029270"/>
        <a:ext cx="8119084" cy="1021459"/>
      </dsp:txXfrm>
    </dsp:sp>
    <dsp:sp modelId="{898D2CD8-8A75-40E1-B980-717474BDB639}">
      <dsp:nvSpPr>
        <dsp:cNvPr id="0" name=""/>
        <dsp:cNvSpPr/>
      </dsp:nvSpPr>
      <dsp:spPr>
        <a:xfrm>
          <a:off x="0" y="4105987"/>
          <a:ext cx="822960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7150" rIns="320040" bIns="57150" numCol="1" spcCol="1270" anchor="t" anchorCtr="0">
          <a:noAutofit/>
        </a:bodyPr>
        <a:lstStyle/>
        <a:p>
          <a:pPr marL="285750" lvl="1" indent="-285750" algn="l" defTabSz="1555750">
            <a:lnSpc>
              <a:spcPct val="90000"/>
            </a:lnSpc>
            <a:spcBef>
              <a:spcPct val="0"/>
            </a:spcBef>
            <a:spcAft>
              <a:spcPct val="20000"/>
            </a:spcAft>
            <a:buChar char="••"/>
          </a:pPr>
          <a:r>
            <a:rPr kumimoji="1" lang="ja-JP" altLang="en-US" sz="3500" kern="1200" dirty="0" smtClean="0"/>
            <a:t>害虫の忌避効果がある</a:t>
          </a:r>
          <a:endParaRPr kumimoji="1" lang="ja-JP" altLang="en-US" sz="3500" kern="1200" dirty="0"/>
        </a:p>
      </dsp:txBody>
      <dsp:txXfrm>
        <a:off x="0" y="4105987"/>
        <a:ext cx="8229600" cy="7452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35AEFF-9AEF-4CC7-9712-B06B182D394D}">
      <dsp:nvSpPr>
        <dsp:cNvPr id="0" name=""/>
        <dsp:cNvSpPr/>
      </dsp:nvSpPr>
      <dsp:spPr>
        <a:xfrm>
          <a:off x="0" y="13574"/>
          <a:ext cx="8229600" cy="1308060"/>
        </a:xfrm>
        <a:prstGeom prst="roundRect">
          <a:avLst/>
        </a:prstGeom>
        <a:solidFill>
          <a:schemeClr val="lt1">
            <a:hueOff val="0"/>
            <a:satOff val="0"/>
            <a:lumOff val="0"/>
            <a:alphaOff val="0"/>
          </a:schemeClr>
        </a:solidFill>
        <a:ln w="264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lvl="0" algn="l" defTabSz="2311400">
            <a:lnSpc>
              <a:spcPct val="90000"/>
            </a:lnSpc>
            <a:spcBef>
              <a:spcPct val="0"/>
            </a:spcBef>
            <a:spcAft>
              <a:spcPct val="35000"/>
            </a:spcAft>
          </a:pPr>
          <a:r>
            <a:rPr kumimoji="1" lang="en-US" altLang="ja-JP" sz="5200" kern="1200" dirty="0" smtClean="0"/>
            <a:t>Point1 </a:t>
          </a:r>
          <a:r>
            <a:rPr kumimoji="1" lang="ja-JP" altLang="en-US" sz="5200" kern="1200" dirty="0" smtClean="0"/>
            <a:t>拮抗微生物</a:t>
          </a:r>
          <a:endParaRPr kumimoji="1" lang="ja-JP" altLang="en-US" sz="5200" kern="1200" dirty="0"/>
        </a:p>
      </dsp:txBody>
      <dsp:txXfrm>
        <a:off x="63854" y="77428"/>
        <a:ext cx="8101892" cy="1180352"/>
      </dsp:txXfrm>
    </dsp:sp>
    <dsp:sp modelId="{23485FCA-7554-497C-8763-F846CF831129}">
      <dsp:nvSpPr>
        <dsp:cNvPr id="0" name=""/>
        <dsp:cNvSpPr/>
      </dsp:nvSpPr>
      <dsp:spPr>
        <a:xfrm>
          <a:off x="0" y="1321634"/>
          <a:ext cx="8229600" cy="1372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6040" rIns="369824" bIns="66040" numCol="1" spcCol="1270" anchor="t" anchorCtr="0">
          <a:noAutofit/>
        </a:bodyPr>
        <a:lstStyle/>
        <a:p>
          <a:pPr marL="285750" lvl="1" indent="-285750" algn="l" defTabSz="1822450">
            <a:lnSpc>
              <a:spcPct val="90000"/>
            </a:lnSpc>
            <a:spcBef>
              <a:spcPct val="0"/>
            </a:spcBef>
            <a:spcAft>
              <a:spcPct val="20000"/>
            </a:spcAft>
            <a:buChar char="••"/>
          </a:pPr>
          <a:r>
            <a:rPr kumimoji="1" lang="ja-JP" altLang="en-US" sz="4100" kern="1200" dirty="0" smtClean="0"/>
            <a:t>ネギ類の根につく菌が病気を防ぐ</a:t>
          </a:r>
          <a:endParaRPr kumimoji="1" lang="ja-JP" altLang="en-US" sz="4100" kern="1200" dirty="0"/>
        </a:p>
      </dsp:txBody>
      <dsp:txXfrm>
        <a:off x="0" y="1321634"/>
        <a:ext cx="8229600" cy="1372410"/>
      </dsp:txXfrm>
    </dsp:sp>
    <dsp:sp modelId="{DD23666E-73B8-4293-9924-BB2F6BC6ED06}">
      <dsp:nvSpPr>
        <dsp:cNvPr id="0" name=""/>
        <dsp:cNvSpPr/>
      </dsp:nvSpPr>
      <dsp:spPr>
        <a:xfrm>
          <a:off x="0" y="2694044"/>
          <a:ext cx="8229600" cy="1308060"/>
        </a:xfrm>
        <a:prstGeom prst="roundRect">
          <a:avLst/>
        </a:prstGeom>
        <a:solidFill>
          <a:schemeClr val="lt1">
            <a:hueOff val="0"/>
            <a:satOff val="0"/>
            <a:lumOff val="0"/>
            <a:alphaOff val="0"/>
          </a:schemeClr>
        </a:solidFill>
        <a:ln w="264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lvl="0" algn="l" defTabSz="2311400">
            <a:lnSpc>
              <a:spcPct val="90000"/>
            </a:lnSpc>
            <a:spcBef>
              <a:spcPct val="0"/>
            </a:spcBef>
            <a:spcAft>
              <a:spcPct val="35000"/>
            </a:spcAft>
          </a:pPr>
          <a:r>
            <a:rPr kumimoji="1" lang="en-US" altLang="ja-JP" sz="5200" kern="1200" dirty="0" smtClean="0"/>
            <a:t>Point2 </a:t>
          </a:r>
          <a:r>
            <a:rPr kumimoji="1" lang="ja-JP" altLang="en-US" sz="5200" kern="1200" dirty="0" smtClean="0"/>
            <a:t>ニッチの利用</a:t>
          </a:r>
          <a:endParaRPr kumimoji="1" lang="ja-JP" altLang="en-US" sz="5200" kern="1200" dirty="0"/>
        </a:p>
      </dsp:txBody>
      <dsp:txXfrm>
        <a:off x="63854" y="2757898"/>
        <a:ext cx="8101892" cy="1180352"/>
      </dsp:txXfrm>
    </dsp:sp>
    <dsp:sp modelId="{DC779A74-9C7B-4AF4-A1EB-02B87F10F4E3}">
      <dsp:nvSpPr>
        <dsp:cNvPr id="0" name=""/>
        <dsp:cNvSpPr/>
      </dsp:nvSpPr>
      <dsp:spPr>
        <a:xfrm>
          <a:off x="0" y="4002105"/>
          <a:ext cx="8229600" cy="861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6040" rIns="369824" bIns="66040" numCol="1" spcCol="1270" anchor="t" anchorCtr="0">
          <a:noAutofit/>
        </a:bodyPr>
        <a:lstStyle/>
        <a:p>
          <a:pPr marL="285750" lvl="1" indent="-285750" algn="l" defTabSz="1822450">
            <a:lnSpc>
              <a:spcPct val="90000"/>
            </a:lnSpc>
            <a:spcBef>
              <a:spcPct val="0"/>
            </a:spcBef>
            <a:spcAft>
              <a:spcPct val="20000"/>
            </a:spcAft>
            <a:buChar char="••"/>
          </a:pPr>
          <a:r>
            <a:rPr kumimoji="1" lang="ja-JP" altLang="en-US" sz="4100" kern="1200" dirty="0" smtClean="0"/>
            <a:t>トマトと同じ面積でニラも栽培</a:t>
          </a:r>
          <a:endParaRPr kumimoji="1" lang="ja-JP" altLang="en-US" sz="4100" kern="1200" dirty="0"/>
        </a:p>
      </dsp:txBody>
      <dsp:txXfrm>
        <a:off x="0" y="4002105"/>
        <a:ext cx="8229600" cy="8611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35AEFF-9AEF-4CC7-9712-B06B182D394D}">
      <dsp:nvSpPr>
        <dsp:cNvPr id="0" name=""/>
        <dsp:cNvSpPr/>
      </dsp:nvSpPr>
      <dsp:spPr>
        <a:xfrm>
          <a:off x="0" y="7421"/>
          <a:ext cx="8229600" cy="1282904"/>
        </a:xfrm>
        <a:prstGeom prst="roundRect">
          <a:avLst/>
        </a:prstGeom>
        <a:solidFill>
          <a:schemeClr val="lt1">
            <a:hueOff val="0"/>
            <a:satOff val="0"/>
            <a:lumOff val="0"/>
            <a:alphaOff val="0"/>
          </a:schemeClr>
        </a:solidFill>
        <a:ln w="264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l" defTabSz="2266950">
            <a:lnSpc>
              <a:spcPct val="90000"/>
            </a:lnSpc>
            <a:spcBef>
              <a:spcPct val="0"/>
            </a:spcBef>
            <a:spcAft>
              <a:spcPct val="35000"/>
            </a:spcAft>
          </a:pPr>
          <a:r>
            <a:rPr kumimoji="1" lang="en-US" altLang="ja-JP" sz="5100" kern="1200" dirty="0" smtClean="0"/>
            <a:t>Point1 </a:t>
          </a:r>
          <a:r>
            <a:rPr kumimoji="1" lang="ja-JP" altLang="en-US" sz="5100" kern="1200" dirty="0" smtClean="0"/>
            <a:t>香り</a:t>
          </a:r>
          <a:endParaRPr kumimoji="1" lang="ja-JP" altLang="en-US" sz="5100" kern="1200" dirty="0"/>
        </a:p>
      </dsp:txBody>
      <dsp:txXfrm>
        <a:off x="62626" y="70047"/>
        <a:ext cx="8104348" cy="1157652"/>
      </dsp:txXfrm>
    </dsp:sp>
    <dsp:sp modelId="{23485FCA-7554-497C-8763-F846CF831129}">
      <dsp:nvSpPr>
        <dsp:cNvPr id="0" name=""/>
        <dsp:cNvSpPr/>
      </dsp:nvSpPr>
      <dsp:spPr>
        <a:xfrm>
          <a:off x="0" y="1290326"/>
          <a:ext cx="8229600" cy="14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4770" rIns="362712" bIns="64770" numCol="1" spcCol="1270" anchor="t" anchorCtr="0">
          <a:noAutofit/>
        </a:bodyPr>
        <a:lstStyle/>
        <a:p>
          <a:pPr marL="285750" lvl="1" indent="-285750" algn="l" defTabSz="1778000">
            <a:lnSpc>
              <a:spcPct val="90000"/>
            </a:lnSpc>
            <a:spcBef>
              <a:spcPct val="0"/>
            </a:spcBef>
            <a:spcAft>
              <a:spcPct val="20000"/>
            </a:spcAft>
            <a:buChar char="••"/>
          </a:pPr>
          <a:r>
            <a:rPr kumimoji="1" lang="ja-JP" altLang="en-US" sz="4000" kern="1200" dirty="0" smtClean="0"/>
            <a:t>ハーブの香りは害虫忌避になる</a:t>
          </a:r>
          <a:endParaRPr kumimoji="1" lang="ja-JP" altLang="en-US" sz="4000" kern="1200" dirty="0"/>
        </a:p>
        <a:p>
          <a:pPr marL="285750" lvl="1" indent="-285750" algn="l" defTabSz="1778000">
            <a:lnSpc>
              <a:spcPct val="90000"/>
            </a:lnSpc>
            <a:spcBef>
              <a:spcPct val="0"/>
            </a:spcBef>
            <a:spcAft>
              <a:spcPct val="20000"/>
            </a:spcAft>
            <a:buChar char="••"/>
          </a:pPr>
          <a:r>
            <a:rPr kumimoji="1" lang="ja-JP" altLang="en-US" sz="4000" kern="1200" dirty="0" smtClean="0"/>
            <a:t>他の野菜と近い位置に</a:t>
          </a:r>
          <a:endParaRPr kumimoji="1" lang="ja-JP" altLang="en-US" sz="4000" kern="1200" dirty="0"/>
        </a:p>
      </dsp:txBody>
      <dsp:txXfrm>
        <a:off x="0" y="1290326"/>
        <a:ext cx="8229600" cy="1451587"/>
      </dsp:txXfrm>
    </dsp:sp>
    <dsp:sp modelId="{DD23666E-73B8-4293-9924-BB2F6BC6ED06}">
      <dsp:nvSpPr>
        <dsp:cNvPr id="0" name=""/>
        <dsp:cNvSpPr/>
      </dsp:nvSpPr>
      <dsp:spPr>
        <a:xfrm>
          <a:off x="0" y="2741913"/>
          <a:ext cx="8229600" cy="1282904"/>
        </a:xfrm>
        <a:prstGeom prst="roundRect">
          <a:avLst/>
        </a:prstGeom>
        <a:solidFill>
          <a:schemeClr val="lt1">
            <a:hueOff val="0"/>
            <a:satOff val="0"/>
            <a:lumOff val="0"/>
            <a:alphaOff val="0"/>
          </a:schemeClr>
        </a:solidFill>
        <a:ln w="264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l" defTabSz="2266950">
            <a:lnSpc>
              <a:spcPct val="90000"/>
            </a:lnSpc>
            <a:spcBef>
              <a:spcPct val="0"/>
            </a:spcBef>
            <a:spcAft>
              <a:spcPct val="35000"/>
            </a:spcAft>
          </a:pPr>
          <a:r>
            <a:rPr kumimoji="1" lang="en-US" altLang="ja-JP" sz="5100" kern="1200" dirty="0" smtClean="0"/>
            <a:t>Point2 </a:t>
          </a:r>
          <a:r>
            <a:rPr kumimoji="1" lang="ja-JP" altLang="en-US" sz="5100" kern="1200" dirty="0" smtClean="0"/>
            <a:t>リラックス効果</a:t>
          </a:r>
          <a:endParaRPr kumimoji="1" lang="ja-JP" altLang="en-US" sz="5100" kern="1200" dirty="0"/>
        </a:p>
      </dsp:txBody>
      <dsp:txXfrm>
        <a:off x="62626" y="2804539"/>
        <a:ext cx="8104348" cy="1157652"/>
      </dsp:txXfrm>
    </dsp:sp>
    <dsp:sp modelId="{DC779A74-9C7B-4AF4-A1EB-02B87F10F4E3}">
      <dsp:nvSpPr>
        <dsp:cNvPr id="0" name=""/>
        <dsp:cNvSpPr/>
      </dsp:nvSpPr>
      <dsp:spPr>
        <a:xfrm>
          <a:off x="0" y="4024818"/>
          <a:ext cx="8229600" cy="84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4770" rIns="362712" bIns="64770" numCol="1" spcCol="1270" anchor="t" anchorCtr="0">
          <a:noAutofit/>
        </a:bodyPr>
        <a:lstStyle/>
        <a:p>
          <a:pPr marL="285750" lvl="1" indent="-285750" algn="l" defTabSz="1778000">
            <a:lnSpc>
              <a:spcPct val="90000"/>
            </a:lnSpc>
            <a:spcBef>
              <a:spcPct val="0"/>
            </a:spcBef>
            <a:spcAft>
              <a:spcPct val="20000"/>
            </a:spcAft>
            <a:buChar char="••"/>
          </a:pPr>
          <a:r>
            <a:rPr kumimoji="1" lang="ja-JP" altLang="en-US" sz="4000" kern="1200" dirty="0" smtClean="0"/>
            <a:t>作業も進みやすくなるはず！？</a:t>
          </a:r>
          <a:endParaRPr kumimoji="1" lang="ja-JP" altLang="en-US" sz="4000" kern="1200" dirty="0"/>
        </a:p>
      </dsp:txBody>
      <dsp:txXfrm>
        <a:off x="0" y="4024818"/>
        <a:ext cx="8229600" cy="8445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35AEFF-9AEF-4CC7-9712-B06B182D394D}">
      <dsp:nvSpPr>
        <dsp:cNvPr id="0" name=""/>
        <dsp:cNvSpPr/>
      </dsp:nvSpPr>
      <dsp:spPr>
        <a:xfrm>
          <a:off x="0" y="6010"/>
          <a:ext cx="8229600" cy="1257750"/>
        </a:xfrm>
        <a:prstGeom prst="roundRect">
          <a:avLst/>
        </a:prstGeom>
        <a:solidFill>
          <a:schemeClr val="lt1">
            <a:hueOff val="0"/>
            <a:satOff val="0"/>
            <a:lumOff val="0"/>
            <a:alphaOff val="0"/>
          </a:schemeClr>
        </a:solidFill>
        <a:ln w="264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a:lnSpc>
              <a:spcPct val="90000"/>
            </a:lnSpc>
            <a:spcBef>
              <a:spcPct val="0"/>
            </a:spcBef>
            <a:spcAft>
              <a:spcPct val="35000"/>
            </a:spcAft>
          </a:pPr>
          <a:r>
            <a:rPr kumimoji="1" lang="en-US" altLang="ja-JP" sz="5000" kern="1200" dirty="0" smtClean="0"/>
            <a:t>Point1 </a:t>
          </a:r>
          <a:r>
            <a:rPr kumimoji="1" lang="ja-JP" altLang="en-US" sz="5000" kern="1200" dirty="0" smtClean="0"/>
            <a:t>前作はラッカセイ</a:t>
          </a:r>
          <a:endParaRPr kumimoji="1" lang="ja-JP" altLang="en-US" sz="5000" kern="1200" dirty="0"/>
        </a:p>
      </dsp:txBody>
      <dsp:txXfrm>
        <a:off x="61398" y="67408"/>
        <a:ext cx="8106804" cy="1134954"/>
      </dsp:txXfrm>
    </dsp:sp>
    <dsp:sp modelId="{23485FCA-7554-497C-8763-F846CF831129}">
      <dsp:nvSpPr>
        <dsp:cNvPr id="0" name=""/>
        <dsp:cNvSpPr/>
      </dsp:nvSpPr>
      <dsp:spPr>
        <a:xfrm>
          <a:off x="0" y="1263760"/>
          <a:ext cx="8229600" cy="142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3500" rIns="355600" bIns="63500" numCol="1" spcCol="1270" anchor="t" anchorCtr="0">
          <a:noAutofit/>
        </a:bodyPr>
        <a:lstStyle/>
        <a:p>
          <a:pPr marL="285750" lvl="1" indent="-285750" algn="l" defTabSz="1733550">
            <a:lnSpc>
              <a:spcPct val="90000"/>
            </a:lnSpc>
            <a:spcBef>
              <a:spcPct val="0"/>
            </a:spcBef>
            <a:spcAft>
              <a:spcPct val="20000"/>
            </a:spcAft>
            <a:buChar char="••"/>
          </a:pPr>
          <a:r>
            <a:rPr kumimoji="1" lang="ja-JP" altLang="en-US" sz="3900" kern="1200" dirty="0" smtClean="0"/>
            <a:t>マメ科植物は根粒菌と共生する</a:t>
          </a:r>
          <a:endParaRPr kumimoji="1" lang="ja-JP" altLang="en-US" sz="3900" kern="1200" dirty="0"/>
        </a:p>
        <a:p>
          <a:pPr marL="285750" lvl="1" indent="-285750" algn="l" defTabSz="1733550">
            <a:lnSpc>
              <a:spcPct val="90000"/>
            </a:lnSpc>
            <a:spcBef>
              <a:spcPct val="0"/>
            </a:spcBef>
            <a:spcAft>
              <a:spcPct val="20000"/>
            </a:spcAft>
            <a:buChar char="••"/>
          </a:pPr>
          <a:r>
            <a:rPr kumimoji="1" lang="ja-JP" altLang="en-US" sz="3900" kern="1200" dirty="0" smtClean="0"/>
            <a:t>土壌が肥沃になる</a:t>
          </a:r>
          <a:endParaRPr kumimoji="1" lang="ja-JP" altLang="en-US" sz="3900" kern="1200" dirty="0"/>
        </a:p>
      </dsp:txBody>
      <dsp:txXfrm>
        <a:off x="0" y="1263760"/>
        <a:ext cx="8229600" cy="14231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35AEFF-9AEF-4CC7-9712-B06B182D394D}">
      <dsp:nvSpPr>
        <dsp:cNvPr id="0" name=""/>
        <dsp:cNvSpPr/>
      </dsp:nvSpPr>
      <dsp:spPr>
        <a:xfrm>
          <a:off x="0" y="25612"/>
          <a:ext cx="8229600" cy="1131975"/>
        </a:xfrm>
        <a:prstGeom prst="roundRect">
          <a:avLst/>
        </a:prstGeom>
        <a:solidFill>
          <a:schemeClr val="lt1">
            <a:hueOff val="0"/>
            <a:satOff val="0"/>
            <a:lumOff val="0"/>
            <a:alphaOff val="0"/>
          </a:schemeClr>
        </a:solidFill>
        <a:ln w="264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a:lnSpc>
              <a:spcPct val="90000"/>
            </a:lnSpc>
            <a:spcBef>
              <a:spcPct val="0"/>
            </a:spcBef>
            <a:spcAft>
              <a:spcPct val="35000"/>
            </a:spcAft>
          </a:pPr>
          <a:r>
            <a:rPr kumimoji="1" lang="en-US" altLang="ja-JP" sz="4500" kern="1200" dirty="0" smtClean="0"/>
            <a:t>Point1 </a:t>
          </a:r>
          <a:r>
            <a:rPr kumimoji="1" lang="ja-JP" altLang="en-US" sz="4500" kern="1200" dirty="0" smtClean="0"/>
            <a:t>水</a:t>
          </a:r>
          <a:endParaRPr kumimoji="1" lang="ja-JP" altLang="en-US" sz="4500" kern="1200" dirty="0"/>
        </a:p>
      </dsp:txBody>
      <dsp:txXfrm>
        <a:off x="55258" y="80870"/>
        <a:ext cx="8119084" cy="1021459"/>
      </dsp:txXfrm>
    </dsp:sp>
    <dsp:sp modelId="{23485FCA-7554-497C-8763-F846CF831129}">
      <dsp:nvSpPr>
        <dsp:cNvPr id="0" name=""/>
        <dsp:cNvSpPr/>
      </dsp:nvSpPr>
      <dsp:spPr>
        <a:xfrm>
          <a:off x="0" y="1157587"/>
          <a:ext cx="8229600" cy="1816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7150" rIns="320040" bIns="57150" numCol="1" spcCol="1270" anchor="t" anchorCtr="0">
          <a:noAutofit/>
        </a:bodyPr>
        <a:lstStyle/>
        <a:p>
          <a:pPr marL="285750" lvl="1" indent="-285750" algn="l" defTabSz="1555750">
            <a:lnSpc>
              <a:spcPct val="90000"/>
            </a:lnSpc>
            <a:spcBef>
              <a:spcPct val="0"/>
            </a:spcBef>
            <a:spcAft>
              <a:spcPct val="20000"/>
            </a:spcAft>
            <a:buChar char="••"/>
          </a:pPr>
          <a:r>
            <a:rPr kumimoji="1" lang="ja-JP" altLang="en-US" sz="3500" kern="1200" dirty="0" smtClean="0"/>
            <a:t>里芋は水分を好む野菜</a:t>
          </a:r>
          <a:endParaRPr kumimoji="1" lang="ja-JP" altLang="en-US" sz="3500" kern="1200" dirty="0"/>
        </a:p>
        <a:p>
          <a:pPr marL="285750" lvl="1" indent="-285750" algn="l" defTabSz="1555750">
            <a:lnSpc>
              <a:spcPct val="90000"/>
            </a:lnSpc>
            <a:spcBef>
              <a:spcPct val="0"/>
            </a:spcBef>
            <a:spcAft>
              <a:spcPct val="20000"/>
            </a:spcAft>
            <a:buChar char="••"/>
          </a:pPr>
          <a:r>
            <a:rPr kumimoji="1" lang="ja-JP" altLang="en-US" sz="3500" kern="1200" dirty="0" smtClean="0"/>
            <a:t>ポンプの近くにおいて水やりしやすいように</a:t>
          </a:r>
          <a:endParaRPr kumimoji="1" lang="ja-JP" altLang="en-US" sz="3500" kern="1200" dirty="0"/>
        </a:p>
      </dsp:txBody>
      <dsp:txXfrm>
        <a:off x="0" y="1157587"/>
        <a:ext cx="8229600" cy="1816425"/>
      </dsp:txXfrm>
    </dsp:sp>
    <dsp:sp modelId="{DD23666E-73B8-4293-9924-BB2F6BC6ED06}">
      <dsp:nvSpPr>
        <dsp:cNvPr id="0" name=""/>
        <dsp:cNvSpPr/>
      </dsp:nvSpPr>
      <dsp:spPr>
        <a:xfrm>
          <a:off x="0" y="2974012"/>
          <a:ext cx="8229600" cy="1131975"/>
        </a:xfrm>
        <a:prstGeom prst="roundRect">
          <a:avLst/>
        </a:prstGeom>
        <a:solidFill>
          <a:schemeClr val="lt1">
            <a:hueOff val="0"/>
            <a:satOff val="0"/>
            <a:lumOff val="0"/>
            <a:alphaOff val="0"/>
          </a:schemeClr>
        </a:solidFill>
        <a:ln w="264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a:lnSpc>
              <a:spcPct val="90000"/>
            </a:lnSpc>
            <a:spcBef>
              <a:spcPct val="0"/>
            </a:spcBef>
            <a:spcAft>
              <a:spcPct val="35000"/>
            </a:spcAft>
          </a:pPr>
          <a:r>
            <a:rPr kumimoji="1" lang="en-US" altLang="ja-JP" sz="4500" kern="1200" dirty="0" smtClean="0"/>
            <a:t>Point2 M</a:t>
          </a:r>
          <a:r>
            <a:rPr kumimoji="1" lang="ja-JP" altLang="en-US" sz="4500" kern="1200" dirty="0" smtClean="0"/>
            <a:t>字型ウネ</a:t>
          </a:r>
          <a:endParaRPr kumimoji="1" lang="ja-JP" altLang="en-US" sz="4500" kern="1200" dirty="0"/>
        </a:p>
      </dsp:txBody>
      <dsp:txXfrm>
        <a:off x="55258" y="3029270"/>
        <a:ext cx="8119084" cy="1021459"/>
      </dsp:txXfrm>
    </dsp:sp>
    <dsp:sp modelId="{DC779A74-9C7B-4AF4-A1EB-02B87F10F4E3}">
      <dsp:nvSpPr>
        <dsp:cNvPr id="0" name=""/>
        <dsp:cNvSpPr/>
      </dsp:nvSpPr>
      <dsp:spPr>
        <a:xfrm>
          <a:off x="0" y="4105987"/>
          <a:ext cx="822960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7150" rIns="320040" bIns="57150" numCol="1" spcCol="1270" anchor="t" anchorCtr="0">
          <a:noAutofit/>
        </a:bodyPr>
        <a:lstStyle/>
        <a:p>
          <a:pPr marL="285750" lvl="1" indent="-285750" algn="l" defTabSz="1555750">
            <a:lnSpc>
              <a:spcPct val="90000"/>
            </a:lnSpc>
            <a:spcBef>
              <a:spcPct val="0"/>
            </a:spcBef>
            <a:spcAft>
              <a:spcPct val="20000"/>
            </a:spcAft>
            <a:buChar char="••"/>
          </a:pPr>
          <a:r>
            <a:rPr kumimoji="1" lang="ja-JP" altLang="en-US" sz="3500" kern="1200" dirty="0" smtClean="0"/>
            <a:t>水分をできるだけ吸収できるようにする</a:t>
          </a:r>
          <a:endParaRPr kumimoji="1" lang="ja-JP" altLang="en-US" sz="3500" kern="1200" dirty="0"/>
        </a:p>
      </dsp:txBody>
      <dsp:txXfrm>
        <a:off x="0" y="4105987"/>
        <a:ext cx="8229600" cy="7452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7E387D7-1541-474D-AA06-40320E68D034}" type="datetimeFigureOut">
              <a:rPr kumimoji="1" lang="ja-JP" altLang="en-US" smtClean="0"/>
              <a:t>2013/4/21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EC5286-55D9-4891-9182-B9B958DBCC96}"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97E387D7-1541-474D-AA06-40320E68D034}" type="datetimeFigureOut">
              <a:rPr kumimoji="1" lang="ja-JP" altLang="en-US" smtClean="0"/>
              <a:t>2013/4/21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EC5286-55D9-4891-9182-B9B958DBCC96}"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7E387D7-1541-474D-AA06-40320E68D034}" type="datetimeFigureOut">
              <a:rPr kumimoji="1" lang="ja-JP" altLang="en-US" smtClean="0"/>
              <a:t>2013/4/21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EC5286-55D9-4891-9182-B9B958DBCC96}"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97E387D7-1541-474D-AA06-40320E68D034}" type="datetimeFigureOut">
              <a:rPr kumimoji="1" lang="ja-JP" altLang="en-US" smtClean="0"/>
              <a:t>2013/4/21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EC5286-55D9-4891-9182-B9B958DBCC96}"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7E387D7-1541-474D-AA06-40320E68D034}" type="datetimeFigureOut">
              <a:rPr kumimoji="1" lang="ja-JP" altLang="en-US" smtClean="0"/>
              <a:t>2013/4/21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EC5286-55D9-4891-9182-B9B958DBCC96}"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7E387D7-1541-474D-AA06-40320E68D034}" type="datetimeFigureOut">
              <a:rPr kumimoji="1" lang="ja-JP" altLang="en-US" smtClean="0"/>
              <a:t>2013/4/21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EC5286-55D9-4891-9182-B9B958DBCC96}"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7E387D7-1541-474D-AA06-40320E68D034}" type="datetimeFigureOut">
              <a:rPr kumimoji="1" lang="ja-JP" altLang="en-US" smtClean="0"/>
              <a:t>2013/4/21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9EC5286-55D9-4891-9182-B9B958DBCC96}"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97E387D7-1541-474D-AA06-40320E68D034}" type="datetimeFigureOut">
              <a:rPr kumimoji="1" lang="ja-JP" altLang="en-US" smtClean="0"/>
              <a:t>2013/4/21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9EC5286-55D9-4891-9182-B9B958DBCC96}"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387D7-1541-474D-AA06-40320E68D034}" type="datetimeFigureOut">
              <a:rPr kumimoji="1" lang="ja-JP" altLang="en-US" smtClean="0"/>
              <a:t>2013/4/21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9EC5286-55D9-4891-9182-B9B958DBCC96}"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7E387D7-1541-474D-AA06-40320E68D034}" type="datetimeFigureOut">
              <a:rPr kumimoji="1" lang="ja-JP" altLang="en-US" smtClean="0"/>
              <a:t>2013/4/21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EC5286-55D9-4891-9182-B9B958DBCC96}"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7E387D7-1541-474D-AA06-40320E68D034}" type="datetimeFigureOut">
              <a:rPr kumimoji="1" lang="ja-JP" altLang="en-US" smtClean="0"/>
              <a:t>2013/4/21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EC5286-55D9-4891-9182-B9B958DBCC96}"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7E387D7-1541-474D-AA06-40320E68D034}" type="datetimeFigureOut">
              <a:rPr kumimoji="1" lang="ja-JP" altLang="en-US" smtClean="0"/>
              <a:t>2013/4/21</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9EC5286-55D9-4891-9182-B9B958DBCC96}"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err="1" smtClean="0"/>
              <a:t>のうりん</a:t>
            </a:r>
            <a:r>
              <a:rPr kumimoji="1" lang="ja-JP" altLang="en-US" dirty="0" smtClean="0"/>
              <a:t>むら畑</a:t>
            </a:r>
            <a:r>
              <a:rPr kumimoji="1" lang="en-US" altLang="ja-JP" dirty="0" smtClean="0"/>
              <a:t/>
            </a:r>
            <a:br>
              <a:rPr kumimoji="1" lang="en-US" altLang="ja-JP" dirty="0" smtClean="0"/>
            </a:br>
            <a:r>
              <a:rPr lang="en-US" altLang="ja-JP" dirty="0" smtClean="0"/>
              <a:t>2013</a:t>
            </a:r>
            <a:r>
              <a:rPr lang="ja-JP" altLang="en-US" dirty="0" smtClean="0"/>
              <a:t>年　春野菜計画！</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発表者：のが</a:t>
            </a:r>
            <a:endParaRPr kumimoji="1" lang="ja-JP" altLang="en-US" dirty="0"/>
          </a:p>
        </p:txBody>
      </p:sp>
    </p:spTree>
    <p:extLst>
      <p:ext uri="{BB962C8B-B14F-4D97-AF65-F5344CB8AC3E}">
        <p14:creationId xmlns:p14="http://schemas.microsoft.com/office/powerpoint/2010/main" val="1032716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2013</a:t>
            </a:r>
            <a:r>
              <a:rPr kumimoji="1" lang="ja-JP" altLang="en-US" dirty="0" smtClean="0"/>
              <a:t>年春野菜計画！</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268759"/>
            <a:ext cx="8784976" cy="5329879"/>
          </a:xfrm>
        </p:spPr>
      </p:pic>
      <p:sp>
        <p:nvSpPr>
          <p:cNvPr id="3" name="円/楕円 2"/>
          <p:cNvSpPr/>
          <p:nvPr/>
        </p:nvSpPr>
        <p:spPr>
          <a:xfrm>
            <a:off x="323528" y="5877272"/>
            <a:ext cx="2664296" cy="504056"/>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699792" y="3115994"/>
            <a:ext cx="4680520" cy="923330"/>
          </a:xfrm>
          <a:prstGeom prst="rect">
            <a:avLst/>
          </a:prstGeom>
          <a:noFill/>
        </p:spPr>
        <p:txBody>
          <a:bodyPr wrap="square" rtlCol="0">
            <a:spAutoFit/>
          </a:bodyPr>
          <a:lstStyle/>
          <a:p>
            <a:r>
              <a:rPr lang="ja-JP" alt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トマト</a:t>
            </a:r>
            <a:r>
              <a:rPr lang="en-US" altLang="ja-JP"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ニラ</a:t>
            </a:r>
            <a:endParaRPr kumimoji="1" lang="ja-JP" alt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22116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2013</a:t>
            </a:r>
            <a:r>
              <a:rPr lang="ja-JP" altLang="en-US" dirty="0"/>
              <a:t>年春野菜計画</a:t>
            </a:r>
            <a:r>
              <a:rPr lang="ja-JP" altLang="en-US" dirty="0" smtClean="0"/>
              <a:t>！（</a:t>
            </a:r>
            <a:r>
              <a:rPr lang="ja-JP" altLang="en-US" sz="3600" dirty="0" smtClean="0"/>
              <a:t>トマト</a:t>
            </a:r>
            <a:r>
              <a:rPr lang="en-US" altLang="ja-JP" sz="3600" dirty="0" smtClean="0"/>
              <a:t>×</a:t>
            </a:r>
            <a:r>
              <a:rPr lang="ja-JP" altLang="en-US" sz="3600" dirty="0" smtClean="0"/>
              <a:t>ニラ</a:t>
            </a:r>
            <a:r>
              <a:rPr lang="ja-JP" altLang="en-US" dirty="0" smtClean="0"/>
              <a:t>）</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69101202"/>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1852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2013</a:t>
            </a:r>
            <a:r>
              <a:rPr lang="ja-JP" altLang="en-US" dirty="0"/>
              <a:t>年春野菜計画！（</a:t>
            </a:r>
            <a:r>
              <a:rPr lang="ja-JP" altLang="en-US" sz="3600" dirty="0"/>
              <a:t>トマト</a:t>
            </a:r>
            <a:r>
              <a:rPr lang="en-US" altLang="ja-JP" sz="3600" dirty="0"/>
              <a:t>×</a:t>
            </a:r>
            <a:r>
              <a:rPr lang="ja-JP" altLang="en-US" sz="3600" dirty="0"/>
              <a:t>ニラ</a:t>
            </a:r>
            <a:r>
              <a:rPr lang="ja-JP" altLang="en-US" dirty="0"/>
              <a:t>）</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1720" y="1484784"/>
            <a:ext cx="5046721" cy="5249169"/>
          </a:xfrm>
        </p:spPr>
      </p:pic>
    </p:spTree>
    <p:extLst>
      <p:ext uri="{BB962C8B-B14F-4D97-AF65-F5344CB8AC3E}">
        <p14:creationId xmlns:p14="http://schemas.microsoft.com/office/powerpoint/2010/main" val="3515659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2013</a:t>
            </a:r>
            <a:r>
              <a:rPr kumimoji="1" lang="ja-JP" altLang="en-US" dirty="0" smtClean="0"/>
              <a:t>年春野菜計画！</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268759"/>
            <a:ext cx="8784976" cy="5329879"/>
          </a:xfrm>
        </p:spPr>
      </p:pic>
      <p:sp>
        <p:nvSpPr>
          <p:cNvPr id="3" name="円/楕円 2"/>
          <p:cNvSpPr/>
          <p:nvPr/>
        </p:nvSpPr>
        <p:spPr>
          <a:xfrm>
            <a:off x="3179052" y="4149080"/>
            <a:ext cx="2664296" cy="504056"/>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989261" y="2924944"/>
            <a:ext cx="3043877" cy="923330"/>
          </a:xfrm>
          <a:prstGeom prst="rect">
            <a:avLst/>
          </a:prstGeom>
          <a:noFill/>
        </p:spPr>
        <p:txBody>
          <a:bodyPr wrap="square" rtlCol="0">
            <a:spAutoFit/>
          </a:bodyPr>
          <a:lstStyle/>
          <a:p>
            <a:r>
              <a:rPr lang="ja-JP" alt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ハーブ</a:t>
            </a:r>
            <a:endParaRPr kumimoji="1" lang="ja-JP" alt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36476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2013</a:t>
            </a:r>
            <a:r>
              <a:rPr lang="ja-JP" altLang="en-US" dirty="0"/>
              <a:t>年春野菜計画</a:t>
            </a:r>
            <a:r>
              <a:rPr lang="ja-JP" altLang="en-US" dirty="0" smtClean="0"/>
              <a:t>！（</a:t>
            </a:r>
            <a:r>
              <a:rPr lang="ja-JP" altLang="en-US" sz="3600" dirty="0"/>
              <a:t>ハーブ</a:t>
            </a:r>
            <a:r>
              <a:rPr lang="ja-JP" altLang="en-US" dirty="0" smtClean="0"/>
              <a:t>）</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099397780"/>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79577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2013</a:t>
            </a:r>
            <a:r>
              <a:rPr kumimoji="1" lang="ja-JP" altLang="en-US" dirty="0" smtClean="0"/>
              <a:t>年春野菜計画！</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268759"/>
            <a:ext cx="8784976" cy="5329879"/>
          </a:xfrm>
        </p:spPr>
      </p:pic>
      <p:sp>
        <p:nvSpPr>
          <p:cNvPr id="3" name="円/楕円 2"/>
          <p:cNvSpPr/>
          <p:nvPr/>
        </p:nvSpPr>
        <p:spPr>
          <a:xfrm>
            <a:off x="3203848" y="4581128"/>
            <a:ext cx="2664296" cy="864096"/>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680251" y="2654329"/>
            <a:ext cx="4680520" cy="923330"/>
          </a:xfrm>
          <a:prstGeom prst="rect">
            <a:avLst/>
          </a:prstGeom>
          <a:noFill/>
        </p:spPr>
        <p:txBody>
          <a:bodyPr wrap="square" rtlCol="0">
            <a:spAutoFit/>
          </a:bodyPr>
          <a:lstStyle/>
          <a:p>
            <a:r>
              <a:rPr kumimoji="1" lang="ja-JP" alt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メロン・オクラ</a:t>
            </a:r>
            <a:endParaRPr kumimoji="1" lang="ja-JP" alt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340416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2013</a:t>
            </a:r>
            <a:r>
              <a:rPr lang="ja-JP" altLang="en-US" dirty="0"/>
              <a:t>年春野菜計画</a:t>
            </a:r>
            <a:r>
              <a:rPr lang="ja-JP" altLang="en-US" dirty="0" smtClean="0"/>
              <a:t>！（</a:t>
            </a:r>
            <a:r>
              <a:rPr lang="ja-JP" altLang="en-US" sz="3600" dirty="0" smtClean="0"/>
              <a:t>メロン・オクラ</a:t>
            </a:r>
            <a:r>
              <a:rPr lang="ja-JP" altLang="en-US" dirty="0" smtClean="0"/>
              <a:t>）</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361919605"/>
              </p:ext>
            </p:extLst>
          </p:nvPr>
        </p:nvGraphicFramePr>
        <p:xfrm>
          <a:off x="457200" y="1600200"/>
          <a:ext cx="8229600" cy="26928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右矢印 2"/>
          <p:cNvSpPr/>
          <p:nvPr/>
        </p:nvSpPr>
        <p:spPr>
          <a:xfrm>
            <a:off x="159478" y="4221088"/>
            <a:ext cx="8856984" cy="2520280"/>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sz="3600" dirty="0" smtClean="0"/>
              <a:t>私が</a:t>
            </a:r>
            <a:r>
              <a:rPr lang="ja-JP" altLang="en-US" sz="3600" dirty="0" smtClean="0"/>
              <a:t>食べたかったから！（職権やや乱用）</a:t>
            </a:r>
            <a:endParaRPr kumimoji="1" lang="ja-JP" altLang="en-US" sz="3600" dirty="0"/>
          </a:p>
        </p:txBody>
      </p:sp>
    </p:spTree>
    <p:extLst>
      <p:ext uri="{BB962C8B-B14F-4D97-AF65-F5344CB8AC3E}">
        <p14:creationId xmlns:p14="http://schemas.microsoft.com/office/powerpoint/2010/main" val="1191852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2013</a:t>
            </a:r>
            <a:r>
              <a:rPr kumimoji="1" lang="ja-JP" altLang="en-US" dirty="0" smtClean="0"/>
              <a:t>年春野菜計画！</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268759"/>
            <a:ext cx="8784976" cy="5329879"/>
          </a:xfrm>
        </p:spPr>
      </p:pic>
      <p:sp>
        <p:nvSpPr>
          <p:cNvPr id="3" name="円/楕円 2"/>
          <p:cNvSpPr/>
          <p:nvPr/>
        </p:nvSpPr>
        <p:spPr>
          <a:xfrm>
            <a:off x="6228184" y="4653136"/>
            <a:ext cx="2664296" cy="576064"/>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707904" y="3365873"/>
            <a:ext cx="2107773" cy="923330"/>
          </a:xfrm>
          <a:prstGeom prst="rect">
            <a:avLst/>
          </a:prstGeom>
          <a:noFill/>
        </p:spPr>
        <p:txBody>
          <a:bodyPr wrap="square" rtlCol="0">
            <a:spAutoFit/>
          </a:bodyPr>
          <a:lstStyle/>
          <a:p>
            <a:r>
              <a:rPr lang="ja-JP" alt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里芋</a:t>
            </a:r>
            <a:endParaRPr kumimoji="1" lang="ja-JP" alt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36476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2013</a:t>
            </a:r>
            <a:r>
              <a:rPr lang="ja-JP" altLang="en-US" dirty="0"/>
              <a:t>年春野菜計画</a:t>
            </a:r>
            <a:r>
              <a:rPr lang="ja-JP" altLang="en-US" dirty="0" smtClean="0"/>
              <a:t>！（</a:t>
            </a:r>
            <a:r>
              <a:rPr lang="ja-JP" altLang="en-US" sz="3600" dirty="0"/>
              <a:t>里芋</a:t>
            </a:r>
            <a:r>
              <a:rPr lang="ja-JP" altLang="en-US" dirty="0" smtClean="0"/>
              <a:t>）</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788595856"/>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7957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まだまだどうなるか分からない畑</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sz="3200" dirty="0" smtClean="0"/>
              <a:t>育ててみたい、面倒をみたい野菜があれば</a:t>
            </a:r>
            <a:endParaRPr kumimoji="1" lang="en-US" altLang="ja-JP" sz="3200" dirty="0" smtClean="0"/>
          </a:p>
          <a:p>
            <a:pPr marL="0" indent="0">
              <a:buNone/>
            </a:pPr>
            <a:r>
              <a:rPr kumimoji="1" lang="ja-JP" altLang="en-US" sz="3200" dirty="0" err="1" smtClean="0"/>
              <a:t>のがま</a:t>
            </a:r>
            <a:r>
              <a:rPr kumimoji="1" lang="ja-JP" altLang="en-US" sz="3200" dirty="0" smtClean="0"/>
              <a:t>で</a:t>
            </a:r>
            <a:r>
              <a:rPr lang="ja-JP" altLang="en-US" sz="3200" dirty="0" smtClean="0"/>
              <a:t>！！</a:t>
            </a:r>
            <a:endParaRPr lang="en-US" altLang="ja-JP" sz="3200" dirty="0" smtClean="0"/>
          </a:p>
          <a:p>
            <a:pPr marL="0" indent="0">
              <a:buNone/>
            </a:pPr>
            <a:endParaRPr lang="en-US" altLang="ja-JP" sz="2800" dirty="0"/>
          </a:p>
          <a:p>
            <a:pPr marL="0" indent="0">
              <a:buNone/>
            </a:pPr>
            <a:endParaRPr lang="en-US" altLang="ja-JP" sz="2800" dirty="0" smtClean="0"/>
          </a:p>
          <a:p>
            <a:pPr marL="0" indent="0">
              <a:buNone/>
            </a:pPr>
            <a:endParaRPr kumimoji="1" lang="en-US" altLang="ja-JP" dirty="0" smtClean="0"/>
          </a:p>
        </p:txBody>
      </p:sp>
    </p:spTree>
    <p:extLst>
      <p:ext uri="{BB962C8B-B14F-4D97-AF65-F5344CB8AC3E}">
        <p14:creationId xmlns:p14="http://schemas.microsoft.com/office/powerpoint/2010/main" val="13771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2013</a:t>
            </a:r>
            <a:r>
              <a:rPr kumimoji="1" lang="ja-JP" altLang="en-US" dirty="0" smtClean="0"/>
              <a:t>年春野菜計画！</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268759"/>
            <a:ext cx="8784976" cy="5329879"/>
          </a:xfrm>
        </p:spPr>
      </p:pic>
      <p:sp>
        <p:nvSpPr>
          <p:cNvPr id="3" name="円/楕円 2"/>
          <p:cNvSpPr/>
          <p:nvPr/>
        </p:nvSpPr>
        <p:spPr>
          <a:xfrm>
            <a:off x="323528" y="1340768"/>
            <a:ext cx="8568952" cy="5184576"/>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051720" y="3115994"/>
            <a:ext cx="4680520" cy="923330"/>
          </a:xfrm>
          <a:prstGeom prst="rect">
            <a:avLst/>
          </a:prstGeom>
          <a:noFill/>
        </p:spPr>
        <p:txBody>
          <a:bodyPr wrap="square" rtlCol="0">
            <a:spAutoFit/>
          </a:bodyPr>
          <a:lstStyle/>
          <a:p>
            <a:r>
              <a:rPr kumimoji="1" lang="ja-JP" alt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全体的なこと！</a:t>
            </a:r>
            <a:endParaRPr kumimoji="1" lang="ja-JP" alt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06073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800" dirty="0" smtClean="0"/>
              <a:t>コンパニオンプランツをたくさん導入したい！</a:t>
            </a:r>
            <a:endParaRPr kumimoji="1" lang="en-US" altLang="ja-JP" sz="2800" dirty="0" smtClean="0"/>
          </a:p>
          <a:p>
            <a:r>
              <a:rPr lang="ja-JP" altLang="en-US" sz="2800" dirty="0"/>
              <a:t>原</a:t>
            </a:r>
            <a:r>
              <a:rPr lang="ja-JP" altLang="en-US" sz="2800" dirty="0" smtClean="0"/>
              <a:t>さんの個人的な私情もはいっていますが　　　　　あしからず</a:t>
            </a:r>
            <a:r>
              <a:rPr lang="en-US" altLang="ja-JP" sz="2800" dirty="0" smtClean="0"/>
              <a:t>…</a:t>
            </a:r>
          </a:p>
          <a:p>
            <a:r>
              <a:rPr kumimoji="1" lang="ja-JP" altLang="en-US" sz="2800" dirty="0" smtClean="0"/>
              <a:t>うまく育つといいですね！</a:t>
            </a:r>
            <a:endParaRPr kumimoji="1" lang="en-US" altLang="ja-JP" sz="2800" dirty="0" smtClean="0"/>
          </a:p>
          <a:p>
            <a:endParaRPr lang="en-US" altLang="ja-JP" sz="2800" dirty="0"/>
          </a:p>
          <a:p>
            <a:endParaRPr kumimoji="1" lang="en-US" altLang="ja-JP" sz="2800" dirty="0" smtClean="0"/>
          </a:p>
          <a:p>
            <a:pPr marL="0" indent="0">
              <a:buNone/>
            </a:pPr>
            <a:r>
              <a:rPr kumimoji="1" lang="ja-JP" altLang="en-US" sz="4400" dirty="0" smtClean="0">
                <a:solidFill>
                  <a:schemeClr val="tx2"/>
                </a:solidFill>
              </a:rPr>
              <a:t>ご清聴ありがとうございました！</a:t>
            </a:r>
            <a:endParaRPr kumimoji="1" lang="ja-JP" altLang="en-US" sz="4400" dirty="0">
              <a:solidFill>
                <a:schemeClr val="tx2"/>
              </a:solidFill>
            </a:endParaRPr>
          </a:p>
        </p:txBody>
      </p:sp>
    </p:spTree>
    <p:extLst>
      <p:ext uri="{BB962C8B-B14F-4D97-AF65-F5344CB8AC3E}">
        <p14:creationId xmlns:p14="http://schemas.microsoft.com/office/powerpoint/2010/main" val="4266787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down)">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2013</a:t>
            </a:r>
            <a:r>
              <a:rPr lang="ja-JP" altLang="en-US" dirty="0"/>
              <a:t>年春野菜計画！（全体的なこと）</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27937681"/>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8869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2013</a:t>
            </a:r>
            <a:r>
              <a:rPr kumimoji="1" lang="ja-JP" altLang="en-US" dirty="0" smtClean="0"/>
              <a:t>年春野菜計画！（全体的なこと）</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7267" y="1916262"/>
            <a:ext cx="7400572" cy="4489956"/>
          </a:xfrm>
        </p:spPr>
      </p:pic>
      <p:sp>
        <p:nvSpPr>
          <p:cNvPr id="3" name="テキスト ボックス 2"/>
          <p:cNvSpPr txBox="1"/>
          <p:nvPr/>
        </p:nvSpPr>
        <p:spPr>
          <a:xfrm>
            <a:off x="8222437" y="3792926"/>
            <a:ext cx="543739" cy="523220"/>
          </a:xfrm>
          <a:prstGeom prst="rect">
            <a:avLst/>
          </a:prstGeom>
          <a:noFill/>
        </p:spPr>
        <p:txBody>
          <a:bodyPr wrap="none" rtlCol="0">
            <a:spAutoFit/>
          </a:bodyPr>
          <a:lstStyle/>
          <a:p>
            <a:r>
              <a:rPr kumimoji="1" lang="ja-JP" altLang="en-US" sz="2800" dirty="0" smtClean="0"/>
              <a:t>南</a:t>
            </a:r>
            <a:endParaRPr kumimoji="1" lang="ja-JP" altLang="en-US" sz="2800" dirty="0"/>
          </a:p>
        </p:txBody>
      </p:sp>
      <p:sp>
        <p:nvSpPr>
          <p:cNvPr id="5" name="テキスト ボックス 4"/>
          <p:cNvSpPr txBox="1"/>
          <p:nvPr/>
        </p:nvSpPr>
        <p:spPr>
          <a:xfrm>
            <a:off x="323528" y="3792926"/>
            <a:ext cx="543739" cy="523220"/>
          </a:xfrm>
          <a:prstGeom prst="rect">
            <a:avLst/>
          </a:prstGeom>
          <a:noFill/>
        </p:spPr>
        <p:txBody>
          <a:bodyPr wrap="none" rtlCol="0">
            <a:spAutoFit/>
          </a:bodyPr>
          <a:lstStyle/>
          <a:p>
            <a:r>
              <a:rPr kumimoji="1" lang="ja-JP" altLang="en-US" sz="2800" dirty="0" smtClean="0"/>
              <a:t>北</a:t>
            </a:r>
            <a:endParaRPr kumimoji="1" lang="ja-JP" altLang="en-US" sz="2800" dirty="0"/>
          </a:p>
        </p:txBody>
      </p:sp>
      <p:sp>
        <p:nvSpPr>
          <p:cNvPr id="6" name="テキスト ボックス 5"/>
          <p:cNvSpPr txBox="1"/>
          <p:nvPr/>
        </p:nvSpPr>
        <p:spPr>
          <a:xfrm>
            <a:off x="4283968" y="1393042"/>
            <a:ext cx="543739" cy="523220"/>
          </a:xfrm>
          <a:prstGeom prst="rect">
            <a:avLst/>
          </a:prstGeom>
          <a:noFill/>
        </p:spPr>
        <p:txBody>
          <a:bodyPr wrap="none" rtlCol="0">
            <a:spAutoFit/>
          </a:bodyPr>
          <a:lstStyle/>
          <a:p>
            <a:r>
              <a:rPr kumimoji="1" lang="ja-JP" altLang="en-US" sz="2800" dirty="0" smtClean="0"/>
              <a:t>東</a:t>
            </a:r>
            <a:endParaRPr kumimoji="1" lang="ja-JP" altLang="en-US" sz="2800" dirty="0"/>
          </a:p>
        </p:txBody>
      </p:sp>
      <p:sp>
        <p:nvSpPr>
          <p:cNvPr id="7" name="テキスト ボックス 6"/>
          <p:cNvSpPr txBox="1"/>
          <p:nvPr/>
        </p:nvSpPr>
        <p:spPr>
          <a:xfrm>
            <a:off x="4283968" y="6334780"/>
            <a:ext cx="543739" cy="523220"/>
          </a:xfrm>
          <a:prstGeom prst="rect">
            <a:avLst/>
          </a:prstGeom>
          <a:noFill/>
        </p:spPr>
        <p:txBody>
          <a:bodyPr wrap="none" rtlCol="0">
            <a:spAutoFit/>
          </a:bodyPr>
          <a:lstStyle/>
          <a:p>
            <a:r>
              <a:rPr kumimoji="1" lang="ja-JP" altLang="en-US" sz="2800" dirty="0" smtClean="0"/>
              <a:t>西</a:t>
            </a:r>
            <a:endParaRPr kumimoji="1" lang="ja-JP" altLang="en-US" sz="2800" dirty="0"/>
          </a:p>
        </p:txBody>
      </p:sp>
    </p:spTree>
    <p:extLst>
      <p:ext uri="{BB962C8B-B14F-4D97-AF65-F5344CB8AC3E}">
        <p14:creationId xmlns:p14="http://schemas.microsoft.com/office/powerpoint/2010/main" val="2060735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2013</a:t>
            </a:r>
            <a:r>
              <a:rPr kumimoji="1" lang="ja-JP" altLang="en-US" dirty="0" smtClean="0"/>
              <a:t>年春野菜計画！</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268759"/>
            <a:ext cx="8784976" cy="5329879"/>
          </a:xfrm>
        </p:spPr>
      </p:pic>
      <p:sp>
        <p:nvSpPr>
          <p:cNvPr id="3" name="円/楕円 2"/>
          <p:cNvSpPr/>
          <p:nvPr/>
        </p:nvSpPr>
        <p:spPr>
          <a:xfrm>
            <a:off x="323528" y="3933056"/>
            <a:ext cx="2592288" cy="115212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586063" y="3212976"/>
            <a:ext cx="5976664" cy="923330"/>
          </a:xfrm>
          <a:prstGeom prst="rect">
            <a:avLst/>
          </a:prstGeom>
          <a:noFill/>
        </p:spPr>
        <p:txBody>
          <a:bodyPr wrap="square" rtlCol="0">
            <a:spAutoFit/>
          </a:bodyPr>
          <a:lstStyle/>
          <a:p>
            <a:r>
              <a:rPr kumimoji="1" lang="ja-JP" alt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トウモロコシ</a:t>
            </a:r>
            <a:r>
              <a:rPr kumimoji="1" lang="en-US" altLang="ja-JP"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kumimoji="1" lang="ja-JP" alt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枝豆</a:t>
            </a:r>
            <a:endParaRPr kumimoji="1" lang="ja-JP" alt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22116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2013</a:t>
            </a:r>
            <a:r>
              <a:rPr lang="ja-JP" altLang="en-US" dirty="0"/>
              <a:t>年春野菜計画</a:t>
            </a:r>
            <a:r>
              <a:rPr lang="ja-JP" altLang="en-US" dirty="0" smtClean="0"/>
              <a:t>！（</a:t>
            </a:r>
            <a:r>
              <a:rPr lang="ja-JP" altLang="en-US" sz="3600" dirty="0" smtClean="0"/>
              <a:t>トウモロコシ</a:t>
            </a:r>
            <a:r>
              <a:rPr lang="en-US" altLang="ja-JP" dirty="0" smtClean="0"/>
              <a:t>×</a:t>
            </a:r>
            <a:r>
              <a:rPr lang="ja-JP" altLang="en-US" dirty="0" smtClean="0"/>
              <a:t>枝豆）</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119316926"/>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8692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2013</a:t>
            </a:r>
            <a:r>
              <a:rPr lang="ja-JP" altLang="en-US" dirty="0"/>
              <a:t>年春野菜計画！（</a:t>
            </a:r>
            <a:r>
              <a:rPr lang="ja-JP" altLang="en-US" sz="3600" dirty="0"/>
              <a:t>トウモロコシ</a:t>
            </a:r>
            <a:r>
              <a:rPr lang="en-US" altLang="ja-JP" dirty="0"/>
              <a:t>×</a:t>
            </a:r>
            <a:r>
              <a:rPr lang="ja-JP" altLang="en-US" dirty="0"/>
              <a:t>枝豆）</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1484784"/>
            <a:ext cx="6120680" cy="5257956"/>
          </a:xfrm>
        </p:spPr>
      </p:pic>
    </p:spTree>
    <p:extLst>
      <p:ext uri="{BB962C8B-B14F-4D97-AF65-F5344CB8AC3E}">
        <p14:creationId xmlns:p14="http://schemas.microsoft.com/office/powerpoint/2010/main" val="3804838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2013</a:t>
            </a:r>
            <a:r>
              <a:rPr kumimoji="1" lang="ja-JP" altLang="en-US" dirty="0" smtClean="0"/>
              <a:t>年春野菜計画！</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1907" y="1268760"/>
            <a:ext cx="8784976" cy="5329879"/>
          </a:xfrm>
        </p:spPr>
      </p:pic>
      <p:sp>
        <p:nvSpPr>
          <p:cNvPr id="3" name="円/楕円 2"/>
          <p:cNvSpPr/>
          <p:nvPr/>
        </p:nvSpPr>
        <p:spPr>
          <a:xfrm>
            <a:off x="289919" y="5085184"/>
            <a:ext cx="2592288" cy="576064"/>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971600" y="3212976"/>
            <a:ext cx="7557938" cy="1754326"/>
          </a:xfrm>
          <a:prstGeom prst="rect">
            <a:avLst/>
          </a:prstGeom>
          <a:noFill/>
        </p:spPr>
        <p:txBody>
          <a:bodyPr wrap="square" rtlCol="0">
            <a:spAutoFit/>
          </a:bodyPr>
          <a:lstStyle/>
          <a:p>
            <a:r>
              <a:rPr lang="ja-JP" alt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ナス科</a:t>
            </a:r>
            <a:r>
              <a:rPr kumimoji="1" lang="en-US" altLang="ja-JP"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イタリアンパセリ</a:t>
            </a:r>
            <a:endParaRPr lang="en-US" altLang="ja-JP"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kumimoji="1" lang="ja-JP" alt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kumimoji="1" lang="ja-JP" alt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ペパーミント</a:t>
            </a:r>
            <a:endParaRPr kumimoji="1" lang="ja-JP" alt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622236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2013</a:t>
            </a:r>
            <a:r>
              <a:rPr lang="ja-JP" altLang="en-US" dirty="0"/>
              <a:t>年春野菜計画</a:t>
            </a:r>
            <a:r>
              <a:rPr lang="ja-JP" altLang="en-US" dirty="0" smtClean="0"/>
              <a:t>！</a:t>
            </a:r>
            <a:r>
              <a:rPr lang="ja-JP" altLang="en-US" sz="3100" dirty="0" smtClean="0"/>
              <a:t>（ナス科</a:t>
            </a:r>
            <a:r>
              <a:rPr lang="en-US" altLang="ja-JP" sz="3100" dirty="0" smtClean="0"/>
              <a:t>×</a:t>
            </a:r>
            <a:r>
              <a:rPr lang="ja-JP" altLang="en-US" sz="3100" dirty="0" smtClean="0"/>
              <a:t>セリ科・ハーブ）</a:t>
            </a:r>
            <a:endParaRPr kumimoji="1" lang="ja-JP" altLang="en-US" sz="31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911689071"/>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18526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クラリティ">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132</TotalTime>
  <Words>443</Words>
  <Application>Microsoft Office PowerPoint</Application>
  <PresentationFormat>画面に合わせる (4:3)</PresentationFormat>
  <Paragraphs>77</Paragraphs>
  <Slides>20</Slides>
  <Notes>0</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クラリティ</vt:lpstr>
      <vt:lpstr>のうりんむら畑 2013年　春野菜計画！</vt:lpstr>
      <vt:lpstr>2013年春野菜計画！</vt:lpstr>
      <vt:lpstr>2013年春野菜計画！（全体的なこと）</vt:lpstr>
      <vt:lpstr>2013年春野菜計画！（全体的なこと）</vt:lpstr>
      <vt:lpstr>2013年春野菜計画！</vt:lpstr>
      <vt:lpstr>2013年春野菜計画！（トウモロコシ×枝豆）</vt:lpstr>
      <vt:lpstr>2013年春野菜計画！（トウモロコシ×枝豆）</vt:lpstr>
      <vt:lpstr>2013年春野菜計画！</vt:lpstr>
      <vt:lpstr>2013年春野菜計画！（ナス科×セリ科・ハーブ）</vt:lpstr>
      <vt:lpstr>2013年春野菜計画！</vt:lpstr>
      <vt:lpstr>2013年春野菜計画！（トマト×ニラ）</vt:lpstr>
      <vt:lpstr>2013年春野菜計画！（トマト×ニラ）</vt:lpstr>
      <vt:lpstr>2013年春野菜計画！</vt:lpstr>
      <vt:lpstr>2013年春野菜計画！（ハーブ）</vt:lpstr>
      <vt:lpstr>2013年春野菜計画！</vt:lpstr>
      <vt:lpstr>2013年春野菜計画！（メロン・オクラ）</vt:lpstr>
      <vt:lpstr>2013年春野菜計画！</vt:lpstr>
      <vt:lpstr>2013年春野菜計画！（里芋）</vt:lpstr>
      <vt:lpstr>まだまだどうなるか分からない畑…</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のうりんむら畑 2013年　春野菜計画！</dc:title>
  <dc:creator>Risa</dc:creator>
  <cp:lastModifiedBy>dogen</cp:lastModifiedBy>
  <cp:revision>15</cp:revision>
  <dcterms:created xsi:type="dcterms:W3CDTF">2013-04-13T13:27:50Z</dcterms:created>
  <dcterms:modified xsi:type="dcterms:W3CDTF">2013-04-21T10:24:23Z</dcterms:modified>
</cp:coreProperties>
</file>