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59" r:id="rId6"/>
    <p:sldId id="261" r:id="rId7"/>
    <p:sldId id="262" r:id="rId8"/>
    <p:sldId id="263" r:id="rId9"/>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94660"/>
  </p:normalViewPr>
  <p:slideViewPr>
    <p:cSldViewPr>
      <p:cViewPr>
        <p:scale>
          <a:sx n="75" d="100"/>
          <a:sy n="75" d="100"/>
        </p:scale>
        <p:origin x="-121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DD17F1C0-08E9-448D-B731-92054512D6A1}" type="datetimeFigureOut">
              <a:rPr kumimoji="1" lang="ja-JP" altLang="en-US" smtClean="0"/>
              <a:t>2013/7/7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62E9AC-349C-47EC-805A-8965ED3A4A7A}"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DD17F1C0-08E9-448D-B731-92054512D6A1}" type="datetimeFigureOut">
              <a:rPr kumimoji="1" lang="ja-JP" altLang="en-US" smtClean="0"/>
              <a:t>2013/7/7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62E9AC-349C-47EC-805A-8965ED3A4A7A}"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DD17F1C0-08E9-448D-B731-92054512D6A1}" type="datetimeFigureOut">
              <a:rPr kumimoji="1" lang="ja-JP" altLang="en-US" smtClean="0"/>
              <a:t>2013/7/7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62E9AC-349C-47EC-805A-8965ED3A4A7A}"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DD17F1C0-08E9-448D-B731-92054512D6A1}" type="datetimeFigureOut">
              <a:rPr kumimoji="1" lang="ja-JP" altLang="en-US" smtClean="0"/>
              <a:t>2013/7/7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62E9AC-349C-47EC-805A-8965ED3A4A7A}"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DD17F1C0-08E9-448D-B731-92054512D6A1}" type="datetimeFigureOut">
              <a:rPr kumimoji="1" lang="ja-JP" altLang="en-US" smtClean="0"/>
              <a:t>2013/7/7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62E9AC-349C-47EC-805A-8965ED3A4A7A}"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DD17F1C0-08E9-448D-B731-92054512D6A1}" type="datetimeFigureOut">
              <a:rPr kumimoji="1" lang="ja-JP" altLang="en-US" smtClean="0"/>
              <a:t>2013/7/7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762E9AC-349C-47EC-805A-8965ED3A4A7A}"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Date Placeholder 6"/>
          <p:cNvSpPr>
            <a:spLocks noGrp="1"/>
          </p:cNvSpPr>
          <p:nvPr>
            <p:ph type="dt" sz="half" idx="10"/>
          </p:nvPr>
        </p:nvSpPr>
        <p:spPr/>
        <p:txBody>
          <a:bodyPr/>
          <a:lstStyle/>
          <a:p>
            <a:fld id="{DD17F1C0-08E9-448D-B731-92054512D6A1}" type="datetimeFigureOut">
              <a:rPr kumimoji="1" lang="ja-JP" altLang="en-US" smtClean="0"/>
              <a:t>2013/7/7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762E9AC-349C-47EC-805A-8965ED3A4A7A}"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Date Placeholder 2"/>
          <p:cNvSpPr>
            <a:spLocks noGrp="1"/>
          </p:cNvSpPr>
          <p:nvPr>
            <p:ph type="dt" sz="half" idx="10"/>
          </p:nvPr>
        </p:nvSpPr>
        <p:spPr/>
        <p:txBody>
          <a:bodyPr/>
          <a:lstStyle/>
          <a:p>
            <a:fld id="{DD17F1C0-08E9-448D-B731-92054512D6A1}" type="datetimeFigureOut">
              <a:rPr kumimoji="1" lang="ja-JP" altLang="en-US" smtClean="0"/>
              <a:t>2013/7/7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762E9AC-349C-47EC-805A-8965ED3A4A7A}"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17F1C0-08E9-448D-B731-92054512D6A1}" type="datetimeFigureOut">
              <a:rPr kumimoji="1" lang="ja-JP" altLang="en-US" smtClean="0"/>
              <a:t>2013/7/7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762E9AC-349C-47EC-805A-8965ED3A4A7A}"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ja-JP" altLang="en-US" smtClean="0"/>
              <a:t>マスター タイトルの書式設定</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DD17F1C0-08E9-448D-B731-92054512D6A1}" type="datetimeFigureOut">
              <a:rPr kumimoji="1" lang="ja-JP" altLang="en-US" smtClean="0"/>
              <a:t>2013/7/7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762E9AC-349C-47EC-805A-8965ED3A4A7A}" type="slidenum">
              <a:rPr kumimoji="1" lang="ja-JP" altLang="en-US" smtClean="0"/>
              <a:t>‹#›</a:t>
            </a:fld>
            <a:endParaRPr kumimoji="1" lang="ja-JP" altLang="en-US"/>
          </a:p>
        </p:txBody>
      </p:sp>
      <p:sp>
        <p:nvSpPr>
          <p:cNvPr id="9" name="Content Placeholder 8"/>
          <p:cNvSpPr>
            <a:spLocks noGrp="1"/>
          </p:cNvSpPr>
          <p:nvPr>
            <p:ph sz="quarter" idx="13"/>
          </p:nvPr>
        </p:nvSpPr>
        <p:spPr>
          <a:xfrm>
            <a:off x="304800" y="381000"/>
            <a:ext cx="7772400" cy="494284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8" name="Date Placeholder 7"/>
          <p:cNvSpPr>
            <a:spLocks noGrp="1"/>
          </p:cNvSpPr>
          <p:nvPr>
            <p:ph type="dt" sz="half" idx="10"/>
          </p:nvPr>
        </p:nvSpPr>
        <p:spPr/>
        <p:txBody>
          <a:bodyPr/>
          <a:lstStyle/>
          <a:p>
            <a:fld id="{DD17F1C0-08E9-448D-B731-92054512D6A1}" type="datetimeFigureOut">
              <a:rPr kumimoji="1" lang="ja-JP" altLang="en-US" smtClean="0"/>
              <a:t>2013/7/7</a:t>
            </a:fld>
            <a:endParaRPr kumimoji="1" lang="ja-JP" altLang="en-US"/>
          </a:p>
        </p:txBody>
      </p:sp>
      <p:sp>
        <p:nvSpPr>
          <p:cNvPr id="9" name="Slide Number Placeholder 8"/>
          <p:cNvSpPr>
            <a:spLocks noGrp="1"/>
          </p:cNvSpPr>
          <p:nvPr>
            <p:ph type="sldNum" sz="quarter" idx="11"/>
          </p:nvPr>
        </p:nvSpPr>
        <p:spPr/>
        <p:txBody>
          <a:bodyPr/>
          <a:lstStyle/>
          <a:p>
            <a:fld id="{1762E9AC-349C-47EC-805A-8965ED3A4A7A}" type="slidenum">
              <a:rPr kumimoji="1" lang="ja-JP" altLang="en-US" smtClean="0"/>
              <a:t>‹#›</a:t>
            </a:fld>
            <a:endParaRPr kumimoji="1" lang="ja-JP" altLang="en-US"/>
          </a:p>
        </p:txBody>
      </p:sp>
      <p:sp>
        <p:nvSpPr>
          <p:cNvPr id="10" name="Footer Placeholder 9"/>
          <p:cNvSpPr>
            <a:spLocks noGrp="1"/>
          </p:cNvSpPr>
          <p:nvPr>
            <p:ph type="ftr" sz="quarter" idx="12"/>
          </p:nvPr>
        </p:nvSpPr>
        <p:spPr/>
        <p:txBody>
          <a:bodyPr/>
          <a:lstStyle/>
          <a:p>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1762E9AC-349C-47EC-805A-8965ED3A4A7A}" type="slidenum">
              <a:rPr kumimoji="1" lang="ja-JP" altLang="en-US" smtClean="0"/>
              <a:t>‹#›</a:t>
            </a:fld>
            <a:endParaRPr kumimoji="1" lang="ja-JP" alt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kumimoji="1" lang="ja-JP" alt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DD17F1C0-08E9-448D-B731-92054512D6A1}" type="datetimeFigureOut">
              <a:rPr kumimoji="1" lang="ja-JP" altLang="en-US" smtClean="0"/>
              <a:t>2013/7/7</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kumimoji="1"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kumimoji="1"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kumimoji="1"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kumimoji="1"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kumimoji="1"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kumimoji="1" sz="14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solidFill>
                  <a:schemeClr val="tx1"/>
                </a:solidFill>
              </a:rPr>
              <a:t>川島さん</a:t>
            </a:r>
            <a:r>
              <a:rPr kumimoji="1" lang="ja-JP" altLang="en-US" dirty="0" err="1" smtClean="0">
                <a:solidFill>
                  <a:schemeClr val="tx1"/>
                </a:solidFill>
              </a:rPr>
              <a:t>ち</a:t>
            </a:r>
            <a:r>
              <a:rPr kumimoji="1" lang="ja-JP" altLang="en-US" dirty="0" smtClean="0">
                <a:solidFill>
                  <a:schemeClr val="tx1"/>
                </a:solidFill>
              </a:rPr>
              <a:t>紹介</a:t>
            </a:r>
            <a:endParaRPr kumimoji="1" lang="ja-JP" altLang="en-US" dirty="0">
              <a:solidFill>
                <a:schemeClr val="tx1"/>
              </a:solidFill>
            </a:endParaRPr>
          </a:p>
        </p:txBody>
      </p:sp>
      <p:sp>
        <p:nvSpPr>
          <p:cNvPr id="3" name="サブタイトル 2"/>
          <p:cNvSpPr>
            <a:spLocks noGrp="1"/>
          </p:cNvSpPr>
          <p:nvPr>
            <p:ph type="subTitle" idx="1"/>
          </p:nvPr>
        </p:nvSpPr>
        <p:spPr/>
        <p:txBody>
          <a:bodyPr/>
          <a:lstStyle/>
          <a:p>
            <a:r>
              <a:rPr kumimoji="1" lang="ja-JP" altLang="en-US" dirty="0" smtClean="0"/>
              <a:t>　　　　　　　　　　　　</a:t>
            </a:r>
            <a:r>
              <a:rPr kumimoji="1" lang="ja-JP" altLang="en-US" b="1" dirty="0" smtClean="0">
                <a:solidFill>
                  <a:schemeClr val="tx1"/>
                </a:solidFill>
              </a:rPr>
              <a:t>牛乳班班長　</a:t>
            </a:r>
            <a:r>
              <a:rPr lang="ja-JP" altLang="en-US" b="1" dirty="0">
                <a:solidFill>
                  <a:schemeClr val="tx1"/>
                </a:solidFill>
              </a:rPr>
              <a:t>ろまん</a:t>
            </a:r>
            <a:endParaRPr kumimoji="1" lang="ja-JP" altLang="en-US" b="1" dirty="0">
              <a:solidFill>
                <a:schemeClr val="tx1"/>
              </a:solidFill>
            </a:endParaRPr>
          </a:p>
        </p:txBody>
      </p:sp>
    </p:spTree>
    <p:extLst>
      <p:ext uri="{BB962C8B-B14F-4D97-AF65-F5344CB8AC3E}">
        <p14:creationId xmlns:p14="http://schemas.microsoft.com/office/powerpoint/2010/main" val="7669423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ja-JP" altLang="en-US" dirty="0" smtClean="0">
                <a:solidFill>
                  <a:schemeClr val="tx1"/>
                </a:solidFill>
              </a:rPr>
              <a:t>牛乳班とは？</a:t>
            </a:r>
            <a:endParaRPr kumimoji="1" lang="ja-JP" altLang="en-US" dirty="0">
              <a:solidFill>
                <a:schemeClr val="tx1"/>
              </a:solidFill>
            </a:endParaRPr>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3573016"/>
            <a:ext cx="3506812" cy="2855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755576" y="1556792"/>
            <a:ext cx="6624736" cy="2985433"/>
          </a:xfrm>
          <a:prstGeom prst="rect">
            <a:avLst/>
          </a:prstGeom>
          <a:noFill/>
        </p:spPr>
        <p:txBody>
          <a:bodyPr wrap="square" rtlCol="0">
            <a:spAutoFit/>
          </a:bodyPr>
          <a:lstStyle/>
          <a:p>
            <a:r>
              <a:rPr kumimoji="1" lang="ja-JP" altLang="en-US" sz="2800" b="1" dirty="0" smtClean="0"/>
              <a:t>・学祭での一部門</a:t>
            </a:r>
            <a:endParaRPr kumimoji="1" lang="en-US" altLang="ja-JP" sz="2800" b="1" dirty="0" smtClean="0"/>
          </a:p>
          <a:p>
            <a:r>
              <a:rPr lang="ja-JP" altLang="en-US" sz="2800" b="1" dirty="0" smtClean="0"/>
              <a:t>・川島牧場のお手伝いのお礼として頂く </a:t>
            </a:r>
            <a:endParaRPr lang="en-US" altLang="ja-JP" sz="2800" b="1" dirty="0" smtClean="0"/>
          </a:p>
          <a:p>
            <a:r>
              <a:rPr lang="en-US" altLang="ja-JP" sz="2800" b="1" dirty="0"/>
              <a:t> </a:t>
            </a:r>
            <a:r>
              <a:rPr lang="en-US" altLang="ja-JP" sz="2800" b="1" dirty="0" smtClean="0"/>
              <a:t>   </a:t>
            </a:r>
            <a:r>
              <a:rPr lang="ja-JP" altLang="en-US" sz="2800" b="1" dirty="0" smtClean="0"/>
              <a:t>おいしい牛乳を学祭で売ります。</a:t>
            </a:r>
            <a:endParaRPr lang="en-US" altLang="ja-JP" sz="2800" b="1" dirty="0" smtClean="0"/>
          </a:p>
          <a:p>
            <a:endParaRPr lang="en-US" altLang="ja-JP" sz="2400" dirty="0" smtClean="0"/>
          </a:p>
          <a:p>
            <a:endParaRPr kumimoji="1" lang="en-US" altLang="ja-JP" sz="2000" dirty="0" smtClean="0"/>
          </a:p>
          <a:p>
            <a:endParaRPr lang="en-US" altLang="ja-JP" sz="2000" dirty="0" smtClean="0"/>
          </a:p>
          <a:p>
            <a:endParaRPr kumimoji="1" lang="en-US" altLang="ja-JP" sz="2000" dirty="0" smtClean="0"/>
          </a:p>
          <a:p>
            <a:endParaRPr kumimoji="1" lang="ja-JP" altLang="en-US" sz="2000"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1420" y="3373705"/>
            <a:ext cx="4572000"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303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0"/>
            <a:ext cx="7620000" cy="1143000"/>
          </a:xfrm>
        </p:spPr>
        <p:txBody>
          <a:bodyPr/>
          <a:lstStyle/>
          <a:p>
            <a:pPr algn="ctr"/>
            <a:r>
              <a:rPr kumimoji="1" lang="ja-JP" altLang="en-US" dirty="0" smtClean="0"/>
              <a:t>メンバー</a:t>
            </a:r>
            <a:endParaRPr kumimoji="1" lang="ja-JP" altLang="en-US" dirty="0"/>
          </a:p>
        </p:txBody>
      </p:sp>
      <p:pic>
        <p:nvPicPr>
          <p:cNvPr id="1029"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4149080"/>
            <a:ext cx="3660261" cy="325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687022"/>
            <a:ext cx="3384376" cy="4565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0" y="1013763"/>
            <a:ext cx="5724525" cy="379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901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1"/>
                                        </p:tgtEl>
                                        <p:attrNameLst>
                                          <p:attrName>style.visibility</p:attrName>
                                        </p:attrNameLst>
                                      </p:cBhvr>
                                      <p:to>
                                        <p:strVal val="visible"/>
                                      </p:to>
                                    </p:set>
                                    <p:anim calcmode="lin" valueType="num">
                                      <p:cBhvr additive="base">
                                        <p:cTn id="7" dur="500" fill="hold"/>
                                        <p:tgtEl>
                                          <p:spTgt spid="1031"/>
                                        </p:tgtEl>
                                        <p:attrNameLst>
                                          <p:attrName>ppt_x</p:attrName>
                                        </p:attrNameLst>
                                      </p:cBhvr>
                                      <p:tavLst>
                                        <p:tav tm="0">
                                          <p:val>
                                            <p:strVal val="#ppt_x"/>
                                          </p:val>
                                        </p:tav>
                                        <p:tav tm="100000">
                                          <p:val>
                                            <p:strVal val="#ppt_x"/>
                                          </p:val>
                                        </p:tav>
                                      </p:tavLst>
                                    </p:anim>
                                    <p:anim calcmode="lin" valueType="num">
                                      <p:cBhvr additive="base">
                                        <p:cTn id="8"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29"/>
                                        </p:tgtEl>
                                        <p:attrNameLst>
                                          <p:attrName>style.visibility</p:attrName>
                                        </p:attrNameLst>
                                      </p:cBhvr>
                                      <p:to>
                                        <p:strVal val="visible"/>
                                      </p:to>
                                    </p:set>
                                    <p:anim calcmode="lin" valueType="num">
                                      <p:cBhvr additive="base">
                                        <p:cTn id="13" dur="500" fill="hold"/>
                                        <p:tgtEl>
                                          <p:spTgt spid="1029"/>
                                        </p:tgtEl>
                                        <p:attrNameLst>
                                          <p:attrName>ppt_x</p:attrName>
                                        </p:attrNameLst>
                                      </p:cBhvr>
                                      <p:tavLst>
                                        <p:tav tm="0">
                                          <p:val>
                                            <p:strVal val="0-#ppt_w/2"/>
                                          </p:val>
                                        </p:tav>
                                        <p:tav tm="100000">
                                          <p:val>
                                            <p:strVal val="#ppt_x"/>
                                          </p:val>
                                        </p:tav>
                                      </p:tavLst>
                                    </p:anim>
                                    <p:anim calcmode="lin" valueType="num">
                                      <p:cBhvr additive="base">
                                        <p:cTn id="14" dur="500" fill="hold"/>
                                        <p:tgtEl>
                                          <p:spTgt spid="102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3"/>
                                        </p:tgtEl>
                                        <p:attrNameLst>
                                          <p:attrName>style.visibility</p:attrName>
                                        </p:attrNameLst>
                                      </p:cBhvr>
                                      <p:to>
                                        <p:strVal val="visible"/>
                                      </p:to>
                                    </p:set>
                                    <p:animEffect transition="in" filter="fade">
                                      <p:cBhvr>
                                        <p:cTn id="19" dur="1000"/>
                                        <p:tgtEl>
                                          <p:spTgt spid="1033"/>
                                        </p:tgtEl>
                                      </p:cBhvr>
                                    </p:animEffect>
                                    <p:anim calcmode="lin" valueType="num">
                                      <p:cBhvr>
                                        <p:cTn id="20" dur="1000" fill="hold"/>
                                        <p:tgtEl>
                                          <p:spTgt spid="1033"/>
                                        </p:tgtEl>
                                        <p:attrNameLst>
                                          <p:attrName>ppt_x</p:attrName>
                                        </p:attrNameLst>
                                      </p:cBhvr>
                                      <p:tavLst>
                                        <p:tav tm="0">
                                          <p:val>
                                            <p:strVal val="#ppt_x"/>
                                          </p:val>
                                        </p:tav>
                                        <p:tav tm="100000">
                                          <p:val>
                                            <p:strVal val="#ppt_x"/>
                                          </p:val>
                                        </p:tav>
                                      </p:tavLst>
                                    </p:anim>
                                    <p:anim calcmode="lin" valueType="num">
                                      <p:cBhvr>
                                        <p:cTn id="21" dur="1000" fill="hold"/>
                                        <p:tgtEl>
                                          <p:spTgt spid="10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3078"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246559"/>
            <a:ext cx="4900426" cy="334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3190393"/>
            <a:ext cx="5220072" cy="3458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6144" y="3189773"/>
            <a:ext cx="5295900"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88640"/>
            <a:ext cx="5796136" cy="3839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033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ppt_x"/>
                                          </p:val>
                                        </p:tav>
                                        <p:tav tm="100000">
                                          <p:val>
                                            <p:strVal val="#ppt_x"/>
                                          </p:val>
                                        </p:tav>
                                      </p:tavLst>
                                    </p:anim>
                                    <p:anim calcmode="lin" valueType="num">
                                      <p:cBhvr additive="base">
                                        <p:cTn id="8"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079"/>
                                        </p:tgtEl>
                                        <p:attrNameLst>
                                          <p:attrName>style.visibility</p:attrName>
                                        </p:attrNameLst>
                                      </p:cBhvr>
                                      <p:to>
                                        <p:strVal val="visible"/>
                                      </p:to>
                                    </p:set>
                                    <p:anim calcmode="lin" valueType="num">
                                      <p:cBhvr additive="base">
                                        <p:cTn id="13" dur="500" fill="hold"/>
                                        <p:tgtEl>
                                          <p:spTgt spid="3079"/>
                                        </p:tgtEl>
                                        <p:attrNameLst>
                                          <p:attrName>ppt_x</p:attrName>
                                        </p:attrNameLst>
                                      </p:cBhvr>
                                      <p:tavLst>
                                        <p:tav tm="0">
                                          <p:val>
                                            <p:strVal val="0-#ppt_w/2"/>
                                          </p:val>
                                        </p:tav>
                                        <p:tav tm="100000">
                                          <p:val>
                                            <p:strVal val="#ppt_x"/>
                                          </p:val>
                                        </p:tav>
                                      </p:tavLst>
                                    </p:anim>
                                    <p:anim calcmode="lin" valueType="num">
                                      <p:cBhvr additive="base">
                                        <p:cTn id="14" dur="500" fill="hold"/>
                                        <p:tgtEl>
                                          <p:spTgt spid="307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80"/>
                                        </p:tgtEl>
                                        <p:attrNameLst>
                                          <p:attrName>style.visibility</p:attrName>
                                        </p:attrNameLst>
                                      </p:cBhvr>
                                      <p:to>
                                        <p:strVal val="visible"/>
                                      </p:to>
                                    </p:set>
                                    <p:animEffect transition="in" filter="fade">
                                      <p:cBhvr>
                                        <p:cTn id="19" dur="1000"/>
                                        <p:tgtEl>
                                          <p:spTgt spid="3080"/>
                                        </p:tgtEl>
                                      </p:cBhvr>
                                    </p:animEffect>
                                    <p:anim calcmode="lin" valueType="num">
                                      <p:cBhvr>
                                        <p:cTn id="20" dur="1000" fill="hold"/>
                                        <p:tgtEl>
                                          <p:spTgt spid="3080"/>
                                        </p:tgtEl>
                                        <p:attrNameLst>
                                          <p:attrName>ppt_x</p:attrName>
                                        </p:attrNameLst>
                                      </p:cBhvr>
                                      <p:tavLst>
                                        <p:tav tm="0">
                                          <p:val>
                                            <p:strVal val="#ppt_x"/>
                                          </p:val>
                                        </p:tav>
                                        <p:tav tm="100000">
                                          <p:val>
                                            <p:strVal val="#ppt_x"/>
                                          </p:val>
                                        </p:tav>
                                      </p:tavLst>
                                    </p:anim>
                                    <p:anim calcmode="lin" valueType="num">
                                      <p:cBhvr>
                                        <p:cTn id="21"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081"/>
                                        </p:tgtEl>
                                        <p:attrNameLst>
                                          <p:attrName>style.visibility</p:attrName>
                                        </p:attrNameLst>
                                      </p:cBhvr>
                                      <p:to>
                                        <p:strVal val="visible"/>
                                      </p:to>
                                    </p:set>
                                    <p:animEffect transition="in" filter="barn(inVertical)">
                                      <p:cBhvr>
                                        <p:cTn id="26" dur="500"/>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ja-JP" altLang="en-US" dirty="0" smtClean="0"/>
              <a:t>川島牧場とは</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sz="2400" b="1" dirty="0" smtClean="0"/>
              <a:t>群馬県にあります。</a:t>
            </a:r>
            <a:endParaRPr kumimoji="1" lang="en-US" altLang="ja-JP" sz="2400" b="1" dirty="0" smtClean="0"/>
          </a:p>
          <a:p>
            <a:r>
              <a:rPr lang="ja-JP" altLang="en-US" sz="2400" b="1" dirty="0"/>
              <a:t>川島牧場は「肥育」「酪農」「牛乳」を３本柱として、バランス良く経営を成り立たせている全国的にも大変めずらしいトータル経営牧場です。</a:t>
            </a:r>
          </a:p>
          <a:p>
            <a:pPr marL="114300" indent="0">
              <a:buNone/>
            </a:pPr>
            <a:r>
              <a:rPr lang="ja-JP" altLang="en-US" sz="2400" b="1" dirty="0" smtClean="0"/>
              <a:t>「</a:t>
            </a:r>
            <a:r>
              <a:rPr lang="ja-JP" altLang="en-US" sz="2400" b="1" dirty="0"/>
              <a:t>日頃の健康管理と繁殖管理」により自己完結型</a:t>
            </a:r>
            <a:r>
              <a:rPr lang="ja-JP" altLang="en-US" sz="2400" b="1" dirty="0" smtClean="0"/>
              <a:t>の</a:t>
            </a:r>
            <a:endParaRPr lang="en-US" altLang="ja-JP" sz="2400" b="1" dirty="0" smtClean="0"/>
          </a:p>
          <a:p>
            <a:pPr marL="114300" indent="0">
              <a:buNone/>
            </a:pPr>
            <a:r>
              <a:rPr lang="ja-JP" altLang="en-US" sz="2400" b="1" dirty="0"/>
              <a:t>　</a:t>
            </a:r>
            <a:r>
              <a:rPr lang="ja-JP" altLang="en-US" sz="2400" b="1" dirty="0" smtClean="0"/>
              <a:t>農業経営</a:t>
            </a:r>
            <a:r>
              <a:rPr lang="ja-JP" altLang="en-US" sz="2400" b="1" dirty="0"/>
              <a:t>を目指しています</a:t>
            </a:r>
            <a:r>
              <a:rPr lang="ja-JP" altLang="en-US" sz="2400" b="1" dirty="0" smtClean="0"/>
              <a:t>。（</a:t>
            </a:r>
            <a:r>
              <a:rPr lang="en-US" altLang="ja-JP" sz="2400" b="1" dirty="0" smtClean="0"/>
              <a:t>HP</a:t>
            </a:r>
            <a:r>
              <a:rPr lang="ja-JP" altLang="en-US" sz="2400" b="1" dirty="0" smtClean="0"/>
              <a:t>より）</a:t>
            </a:r>
            <a:endParaRPr lang="en-US" altLang="ja-JP" sz="2400" b="1" dirty="0" smtClean="0"/>
          </a:p>
          <a:p>
            <a:pPr marL="114300" indent="0">
              <a:buNone/>
            </a:pPr>
            <a:endParaRPr lang="en-US" altLang="ja-JP" sz="2400" b="1" dirty="0" smtClean="0"/>
          </a:p>
          <a:p>
            <a:pPr marL="114300" indent="0">
              <a:buNone/>
            </a:pPr>
            <a:r>
              <a:rPr lang="ja-JP" altLang="en-US" sz="2400" b="1" dirty="0" smtClean="0"/>
              <a:t>・毎年６月と１０月に麦・稲</a:t>
            </a:r>
            <a:r>
              <a:rPr lang="ja-JP" altLang="en-US" sz="2400" b="1" dirty="0" err="1" smtClean="0"/>
              <a:t>わら</a:t>
            </a:r>
            <a:r>
              <a:rPr lang="ja-JP" altLang="en-US" sz="2400" b="1" dirty="0" smtClean="0"/>
              <a:t>ロール（飼料）作</a:t>
            </a:r>
            <a:endParaRPr lang="en-US" altLang="ja-JP" sz="2400" b="1" dirty="0" smtClean="0"/>
          </a:p>
          <a:p>
            <a:pPr marL="114300" indent="0">
              <a:buNone/>
            </a:pPr>
            <a:r>
              <a:rPr lang="en-US" altLang="ja-JP" sz="2400" b="1" dirty="0"/>
              <a:t> </a:t>
            </a:r>
            <a:r>
              <a:rPr lang="en-US" altLang="ja-JP" sz="2400" b="1" dirty="0" smtClean="0"/>
              <a:t>    </a:t>
            </a:r>
            <a:r>
              <a:rPr lang="ja-JP" altLang="en-US" sz="2400" b="1" dirty="0" err="1" smtClean="0"/>
              <a:t>りの</a:t>
            </a:r>
            <a:r>
              <a:rPr lang="ja-JP" altLang="en-US" sz="2400" b="1" dirty="0" smtClean="0"/>
              <a:t>お手伝いに行きます。</a:t>
            </a:r>
            <a:endParaRPr lang="en-US" altLang="ja-JP" sz="2400" b="1" dirty="0" smtClean="0"/>
          </a:p>
          <a:p>
            <a:pPr marL="114300" indent="0">
              <a:buNone/>
            </a:pPr>
            <a:r>
              <a:rPr lang="ja-JP" altLang="en-US" sz="2400" b="1" dirty="0" smtClean="0"/>
              <a:t>・</a:t>
            </a:r>
            <a:r>
              <a:rPr lang="en-US" altLang="ja-JP" sz="2400" b="1" dirty="0" smtClean="0"/>
              <a:t>MT</a:t>
            </a:r>
            <a:r>
              <a:rPr lang="ja-JP" altLang="en-US" sz="2400" b="1" dirty="0" smtClean="0"/>
              <a:t>の軽トラが運転できます！</a:t>
            </a:r>
            <a:endParaRPr lang="ja-JP" altLang="en-US" sz="2400" b="1" dirty="0"/>
          </a:p>
          <a:p>
            <a:endParaRPr kumimoji="1" lang="ja-JP"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772816"/>
            <a:ext cx="3382963" cy="456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83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268760"/>
            <a:ext cx="6400357" cy="4802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26863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ja-JP" altLang="en-US" dirty="0" smtClean="0"/>
              <a:t>作業風景</a:t>
            </a:r>
            <a:endParaRPr kumimoji="1" lang="ja-JP" alt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3634479"/>
            <a:ext cx="5020675" cy="3765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700808"/>
            <a:ext cx="4392488" cy="3294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rot="5400000">
            <a:off x="5088191" y="876980"/>
            <a:ext cx="4474852" cy="3346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08" y="260648"/>
            <a:ext cx="2954520"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643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anim calcmode="lin" valueType="num">
                                      <p:cBhvr additive="base">
                                        <p:cTn id="13" dur="500" fill="hold"/>
                                        <p:tgtEl>
                                          <p:spTgt spid="6148"/>
                                        </p:tgtEl>
                                        <p:attrNameLst>
                                          <p:attrName>ppt_x</p:attrName>
                                        </p:attrNameLst>
                                      </p:cBhvr>
                                      <p:tavLst>
                                        <p:tav tm="0">
                                          <p:val>
                                            <p:strVal val="#ppt_x"/>
                                          </p:val>
                                        </p:tav>
                                        <p:tav tm="100000">
                                          <p:val>
                                            <p:strVal val="#ppt_x"/>
                                          </p:val>
                                        </p:tav>
                                      </p:tavLst>
                                    </p:anim>
                                    <p:anim calcmode="lin" valueType="num">
                                      <p:cBhvr additive="base">
                                        <p:cTn id="14"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50"/>
                                        </p:tgtEl>
                                        <p:attrNameLst>
                                          <p:attrName>style.visibility</p:attrName>
                                        </p:attrNameLst>
                                      </p:cBhvr>
                                      <p:to>
                                        <p:strVal val="visible"/>
                                      </p:to>
                                    </p:set>
                                    <p:anim calcmode="lin" valueType="num">
                                      <p:cBhvr additive="base">
                                        <p:cTn id="19" dur="500" fill="hold"/>
                                        <p:tgtEl>
                                          <p:spTgt spid="6150"/>
                                        </p:tgtEl>
                                        <p:attrNameLst>
                                          <p:attrName>ppt_x</p:attrName>
                                        </p:attrNameLst>
                                      </p:cBhvr>
                                      <p:tavLst>
                                        <p:tav tm="0">
                                          <p:val>
                                            <p:strVal val="#ppt_x"/>
                                          </p:val>
                                        </p:tav>
                                        <p:tav tm="100000">
                                          <p:val>
                                            <p:strVal val="#ppt_x"/>
                                          </p:val>
                                        </p:tav>
                                      </p:tavLst>
                                    </p:anim>
                                    <p:anim calcmode="lin" valueType="num">
                                      <p:cBhvr additive="base">
                                        <p:cTn id="20"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149"/>
                                        </p:tgtEl>
                                        <p:attrNameLst>
                                          <p:attrName>style.visibility</p:attrName>
                                        </p:attrNameLst>
                                      </p:cBhvr>
                                      <p:to>
                                        <p:strVal val="visible"/>
                                      </p:to>
                                    </p:set>
                                    <p:anim calcmode="lin" valueType="num">
                                      <p:cBhvr additive="base">
                                        <p:cTn id="25" dur="500" fill="hold"/>
                                        <p:tgtEl>
                                          <p:spTgt spid="6149"/>
                                        </p:tgtEl>
                                        <p:attrNameLst>
                                          <p:attrName>ppt_x</p:attrName>
                                        </p:attrNameLst>
                                      </p:cBhvr>
                                      <p:tavLst>
                                        <p:tav tm="0">
                                          <p:val>
                                            <p:strVal val="#ppt_x"/>
                                          </p:val>
                                        </p:tav>
                                        <p:tav tm="100000">
                                          <p:val>
                                            <p:strVal val="#ppt_x"/>
                                          </p:val>
                                        </p:tav>
                                      </p:tavLst>
                                    </p:anim>
                                    <p:anim calcmode="lin" valueType="num">
                                      <p:cBhvr additive="base">
                                        <p:cTn id="26"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ja-JP" altLang="en-US" b="1" dirty="0" smtClean="0"/>
              <a:t>次の川島さん</a:t>
            </a:r>
            <a:r>
              <a:rPr kumimoji="1" lang="ja-JP" altLang="en-US" b="1" dirty="0" err="1" smtClean="0"/>
              <a:t>ちは！！</a:t>
            </a:r>
            <a:r>
              <a:rPr kumimoji="1" lang="ja-JP" altLang="en-US" b="1" dirty="0" smtClean="0"/>
              <a:t>？</a:t>
            </a:r>
            <a:endParaRPr kumimoji="1" lang="ja-JP" altLang="en-US" b="1" dirty="0"/>
          </a:p>
        </p:txBody>
      </p:sp>
      <p:sp>
        <p:nvSpPr>
          <p:cNvPr id="3" name="コンテンツ プレースホルダー 2"/>
          <p:cNvSpPr>
            <a:spLocks noGrp="1"/>
          </p:cNvSpPr>
          <p:nvPr>
            <p:ph idx="1"/>
          </p:nvPr>
        </p:nvSpPr>
        <p:spPr/>
        <p:txBody>
          <a:bodyPr>
            <a:normAutofit/>
          </a:bodyPr>
          <a:lstStyle/>
          <a:p>
            <a:r>
              <a:rPr kumimoji="1" lang="en-US" altLang="ja-JP" sz="4000" dirty="0" smtClean="0"/>
              <a:t>6/1(</a:t>
            </a:r>
            <a:r>
              <a:rPr kumimoji="1" lang="ja-JP" altLang="en-US" sz="4000" dirty="0" smtClean="0"/>
              <a:t>土</a:t>
            </a:r>
            <a:r>
              <a:rPr kumimoji="1" lang="en-US" altLang="ja-JP" sz="4000" dirty="0" smtClean="0"/>
              <a:t>), 2(</a:t>
            </a:r>
            <a:r>
              <a:rPr kumimoji="1" lang="ja-JP" altLang="en-US" sz="4000" dirty="0" smtClean="0"/>
              <a:t>日</a:t>
            </a:r>
            <a:r>
              <a:rPr kumimoji="1" lang="en-US" altLang="ja-JP" sz="4000" dirty="0" smtClean="0"/>
              <a:t>)</a:t>
            </a:r>
            <a:r>
              <a:rPr lang="en-US" altLang="ja-JP" sz="4000" dirty="0" smtClean="0"/>
              <a:t>, </a:t>
            </a:r>
            <a:r>
              <a:rPr lang="en-US" altLang="ja-JP" sz="4000" dirty="0"/>
              <a:t>8(</a:t>
            </a:r>
            <a:r>
              <a:rPr lang="ja-JP" altLang="en-US" sz="4000" dirty="0"/>
              <a:t>土</a:t>
            </a:r>
            <a:r>
              <a:rPr lang="en-US" altLang="ja-JP" sz="4000" dirty="0"/>
              <a:t>), </a:t>
            </a:r>
            <a:r>
              <a:rPr kumimoji="1" lang="en-US" altLang="ja-JP" sz="4000" dirty="0" smtClean="0"/>
              <a:t>9</a:t>
            </a:r>
            <a:r>
              <a:rPr lang="ja-JP" altLang="en-US" sz="4000" dirty="0"/>
              <a:t> </a:t>
            </a:r>
            <a:r>
              <a:rPr lang="en-US" altLang="ja-JP" sz="4000" dirty="0" smtClean="0"/>
              <a:t>(</a:t>
            </a:r>
            <a:r>
              <a:rPr lang="ja-JP" altLang="en-US" sz="4000" dirty="0" smtClean="0"/>
              <a:t>日</a:t>
            </a:r>
            <a:r>
              <a:rPr lang="en-US" altLang="ja-JP" sz="4000" dirty="0" smtClean="0"/>
              <a:t>)</a:t>
            </a:r>
            <a:r>
              <a:rPr lang="ja-JP" altLang="en-US" sz="4000" dirty="0" err="1" smtClean="0"/>
              <a:t>です</a:t>
            </a:r>
            <a:endParaRPr lang="en-US" altLang="ja-JP" sz="4000" dirty="0" smtClean="0"/>
          </a:p>
          <a:p>
            <a:endParaRPr kumimoji="1" lang="en-US" altLang="ja-JP" sz="4000" dirty="0"/>
          </a:p>
          <a:p>
            <a:r>
              <a:rPr lang="ja-JP" altLang="en-US" sz="4000" dirty="0" smtClean="0"/>
              <a:t>年二回しかない貴重な機会なのでぜひ</a:t>
            </a:r>
            <a:r>
              <a:rPr lang="en-US" altLang="ja-JP" sz="4000" dirty="0" smtClean="0"/>
              <a:t>(^_^)/</a:t>
            </a:r>
          </a:p>
          <a:p>
            <a:r>
              <a:rPr kumimoji="1" lang="ja-JP" altLang="en-US" sz="2800"/>
              <a:t>ちなみ</a:t>
            </a:r>
            <a:r>
              <a:rPr kumimoji="1" lang="ja-JP" altLang="en-US" sz="2800" smtClean="0"/>
              <a:t>に、川島</a:t>
            </a:r>
            <a:r>
              <a:rPr kumimoji="1" lang="ja-JP" altLang="en-US" sz="2800" dirty="0"/>
              <a:t>さん</a:t>
            </a:r>
            <a:r>
              <a:rPr kumimoji="1" lang="ja-JP" altLang="en-US" sz="2800" dirty="0" err="1" smtClean="0"/>
              <a:t>ち</a:t>
            </a:r>
            <a:r>
              <a:rPr kumimoji="1" lang="ja-JP" altLang="en-US" sz="2800" dirty="0" smtClean="0"/>
              <a:t>新築したらしいです。</a:t>
            </a:r>
            <a:endParaRPr kumimoji="1" lang="ja-JP" altLang="en-US" sz="2800" dirty="0"/>
          </a:p>
        </p:txBody>
      </p:sp>
    </p:spTree>
    <p:extLst>
      <p:ext uri="{BB962C8B-B14F-4D97-AF65-F5344CB8AC3E}">
        <p14:creationId xmlns:p14="http://schemas.microsoft.com/office/powerpoint/2010/main" val="349815430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ナチュラル">
  <a:themeElements>
    <a:clrScheme name="ナチュラル">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ナチュラル">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68</TotalTime>
  <Words>139</Words>
  <Application>Microsoft Office PowerPoint</Application>
  <PresentationFormat>画面に合わせる (4:3)</PresentationFormat>
  <Paragraphs>25</Paragraphs>
  <Slides>8</Slides>
  <Notes>0</Notes>
  <HiddenSlides>0</HiddenSlides>
  <MMClips>0</MMClips>
  <ScaleCrop>false</ScaleCrop>
  <HeadingPairs>
    <vt:vector size="4" baseType="variant">
      <vt:variant>
        <vt:lpstr>テーマ</vt:lpstr>
      </vt:variant>
      <vt:variant>
        <vt:i4>1</vt:i4>
      </vt:variant>
      <vt:variant>
        <vt:lpstr>スライド タイトル</vt:lpstr>
      </vt:variant>
      <vt:variant>
        <vt:i4>8</vt:i4>
      </vt:variant>
    </vt:vector>
  </HeadingPairs>
  <TitlesOfParts>
    <vt:vector size="9" baseType="lpstr">
      <vt:lpstr>ナチュラル</vt:lpstr>
      <vt:lpstr>川島さんち紹介</vt:lpstr>
      <vt:lpstr>牛乳班とは？</vt:lpstr>
      <vt:lpstr>メンバー</vt:lpstr>
      <vt:lpstr>PowerPoint プレゼンテーション</vt:lpstr>
      <vt:lpstr>川島牧場とは</vt:lpstr>
      <vt:lpstr>PowerPoint プレゼンテーション</vt:lpstr>
      <vt:lpstr>作業風景</vt:lpstr>
      <vt:lpstr>次の川島さんちは！！？</vt:lpstr>
    </vt:vector>
  </TitlesOfParts>
  <Company>筑波大学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川島さんち紹介</dc:title>
  <dc:creator>福永　健太郎</dc:creator>
  <cp:lastModifiedBy>dogen</cp:lastModifiedBy>
  <cp:revision>11</cp:revision>
  <dcterms:created xsi:type="dcterms:W3CDTF">2013-05-23T05:42:52Z</dcterms:created>
  <dcterms:modified xsi:type="dcterms:W3CDTF">2013-07-07T03:20:52Z</dcterms:modified>
</cp:coreProperties>
</file>