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C861A6-9263-4477-8F0E-3807974B7AE2}" type="datetimeFigureOut">
              <a:rPr kumimoji="1" lang="ja-JP" altLang="en-US" smtClean="0"/>
              <a:t>2013/5/20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7FC6B4C-7DA5-49BB-BB96-7135D68F7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村の</a:t>
            </a:r>
            <a:r>
              <a:rPr kumimoji="1" lang="ja-JP" altLang="en-US" dirty="0" err="1" smtClean="0"/>
              <a:t>らっ</a:t>
            </a:r>
            <a:r>
              <a:rPr kumimoji="1" lang="ja-JP" altLang="en-US" dirty="0" smtClean="0"/>
              <a:t>きょうを漬けよう</a:t>
            </a:r>
            <a:r>
              <a:rPr kumimoji="1" lang="en-US" altLang="ja-JP" dirty="0" smtClean="0"/>
              <a:t>!!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35696" y="5373216"/>
            <a:ext cx="6400800" cy="1024137"/>
          </a:xfrm>
        </p:spPr>
        <p:txBody>
          <a:bodyPr/>
          <a:lstStyle/>
          <a:p>
            <a:pPr algn="r"/>
            <a:r>
              <a:rPr kumimoji="1" lang="ja-JP" altLang="en-US" dirty="0" smtClean="0"/>
              <a:t>発表者：高橋彬（チリ）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72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l">
              <a:buFont typeface="Wingdings" pitchFamily="2" charset="2"/>
              <a:buChar char="l"/>
            </a:pPr>
            <a:r>
              <a:rPr kumimoji="1" lang="ja-JP" altLang="en-US" dirty="0" smtClean="0"/>
              <a:t>材料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1772816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err="1" smtClean="0"/>
              <a:t>らっ</a:t>
            </a:r>
            <a:r>
              <a:rPr kumimoji="1" lang="ja-JP" altLang="en-US" dirty="0" smtClean="0"/>
              <a:t>きょう・・・１ｋｇ</a:t>
            </a:r>
            <a:endParaRPr kumimoji="1" lang="en-US" altLang="ja-JP" dirty="0" smtClean="0"/>
          </a:p>
          <a:p>
            <a:r>
              <a:rPr lang="ja-JP" altLang="en-US" dirty="0" smtClean="0"/>
              <a:t>とうがらし・・・２本</a:t>
            </a:r>
            <a:endParaRPr lang="en-US" altLang="ja-JP" dirty="0" smtClean="0"/>
          </a:p>
          <a:p>
            <a:r>
              <a:rPr kumimoji="1" lang="ja-JP" altLang="en-US" dirty="0" err="1"/>
              <a:t>らっ</a:t>
            </a:r>
            <a:r>
              <a:rPr kumimoji="1" lang="ja-JP" altLang="en-US" dirty="0"/>
              <a:t>きょう</a:t>
            </a:r>
            <a:r>
              <a:rPr kumimoji="1" lang="ja-JP" altLang="en-US" dirty="0" smtClean="0"/>
              <a:t>酢・・・７００ｍｌ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＜塩漬け</a:t>
            </a:r>
            <a:r>
              <a:rPr kumimoji="1" lang="ja-JP" altLang="en-US" dirty="0" smtClean="0"/>
              <a:t>用水</a:t>
            </a:r>
            <a:r>
              <a:rPr kumimoji="1" lang="ja-JP" altLang="en-US" dirty="0" smtClean="0"/>
              <a:t>＞</a:t>
            </a:r>
            <a:endParaRPr kumimoji="1" lang="en-US" altLang="ja-JP" dirty="0" smtClean="0"/>
          </a:p>
          <a:p>
            <a:r>
              <a:rPr kumimoji="1" lang="ja-JP" altLang="en-US" dirty="0" smtClean="0"/>
              <a:t>塩・・・１５０ｇ</a:t>
            </a:r>
            <a:endParaRPr kumimoji="1" lang="en-US" altLang="ja-JP" dirty="0" smtClean="0"/>
          </a:p>
          <a:p>
            <a:r>
              <a:rPr lang="ja-JP" altLang="en-US" dirty="0" smtClean="0"/>
              <a:t>水・・・</a:t>
            </a:r>
            <a:r>
              <a:rPr lang="ja-JP" altLang="en-US" dirty="0" smtClean="0"/>
              <a:t>７００ｍｌ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＜自家製ら</a:t>
            </a:r>
            <a:r>
              <a:rPr lang="ja-JP" altLang="en-US" dirty="0" err="1" smtClean="0"/>
              <a:t>っ</a:t>
            </a:r>
            <a:r>
              <a:rPr lang="ja-JP" altLang="en-US" dirty="0" smtClean="0"/>
              <a:t>きょう酢＞</a:t>
            </a:r>
            <a:endParaRPr lang="en-US" altLang="ja-JP" dirty="0" smtClean="0"/>
          </a:p>
          <a:p>
            <a:r>
              <a:rPr lang="ja-JP" altLang="en-US" dirty="0"/>
              <a:t>水・・・１５０</a:t>
            </a:r>
            <a:r>
              <a:rPr lang="en-US" altLang="ja-JP" dirty="0"/>
              <a:t>ml</a:t>
            </a:r>
            <a:br>
              <a:rPr lang="en-US" altLang="ja-JP" dirty="0"/>
            </a:br>
            <a:r>
              <a:rPr lang="ja-JP" altLang="en-US" dirty="0"/>
              <a:t>氷砂糖・・・２５０</a:t>
            </a:r>
            <a:r>
              <a:rPr lang="en-US" altLang="ja-JP" dirty="0"/>
              <a:t>g</a:t>
            </a:r>
            <a:br>
              <a:rPr lang="en-US" altLang="ja-JP" dirty="0"/>
            </a:br>
            <a:r>
              <a:rPr lang="ja-JP" altLang="en-US" dirty="0"/>
              <a:t>酢・・・３５０</a:t>
            </a:r>
            <a:r>
              <a:rPr lang="en-US" altLang="ja-JP" dirty="0"/>
              <a:t>ml</a:t>
            </a:r>
            <a:br>
              <a:rPr lang="en-US" altLang="ja-JP" dirty="0"/>
            </a:br>
            <a:r>
              <a:rPr lang="ja-JP" altLang="en-US" dirty="0"/>
              <a:t>赤唐辛子（種をとって小口切り）・・・２本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876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調理方法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下処理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2291" y="1760646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１．</a:t>
            </a:r>
            <a:r>
              <a:rPr kumimoji="1" lang="ja-JP" altLang="en-US" dirty="0" err="1" smtClean="0"/>
              <a:t>らっ</a:t>
            </a:r>
            <a:r>
              <a:rPr kumimoji="1" lang="ja-JP" altLang="en-US" dirty="0" smtClean="0"/>
              <a:t>きょうをばらしながら土をよく洗い落とす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２</a:t>
            </a:r>
            <a:r>
              <a:rPr lang="ja-JP" altLang="en-US" dirty="0" smtClean="0"/>
              <a:t>．ひげ根は根元ぎりぎりに、茎は少し残す程度に切り落とす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ja-JP" altLang="en-US" dirty="0"/>
              <a:t>３</a:t>
            </a:r>
            <a:r>
              <a:rPr kumimoji="1" lang="ja-JP" altLang="en-US" dirty="0" smtClean="0"/>
              <a:t>．流水で洗い、</a:t>
            </a:r>
            <a:r>
              <a:rPr kumimoji="1" lang="ja-JP" altLang="en-US" dirty="0" err="1" smtClean="0"/>
              <a:t>ざるに</a:t>
            </a:r>
            <a:r>
              <a:rPr lang="ja-JP" altLang="en-US" dirty="0" smtClean="0"/>
              <a:t>あげる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ここまでが</a:t>
            </a:r>
            <a:r>
              <a:rPr lang="ja-JP" altLang="en-US" dirty="0" err="1" smtClean="0"/>
              <a:t>らっ</a:t>
            </a:r>
            <a:r>
              <a:rPr lang="ja-JP" altLang="en-US" dirty="0" smtClean="0"/>
              <a:t>きょうの下処理です</a:t>
            </a:r>
            <a:endParaRPr lang="en-US" altLang="ja-JP" dirty="0" smtClean="0"/>
          </a:p>
          <a:p>
            <a:r>
              <a:rPr kumimoji="1" lang="ja-JP" altLang="en-US" dirty="0"/>
              <a:t>市販のすでに洗われたら</a:t>
            </a:r>
            <a:r>
              <a:rPr kumimoji="1" lang="ja-JP" altLang="en-US" dirty="0" err="1"/>
              <a:t>っ</a:t>
            </a:r>
            <a:r>
              <a:rPr kumimoji="1" lang="ja-JP" altLang="en-US" dirty="0"/>
              <a:t>きょうを使う場合</a:t>
            </a:r>
            <a:r>
              <a:rPr kumimoji="1" lang="ja-JP" altLang="en-US" dirty="0" smtClean="0"/>
              <a:t>は</a:t>
            </a:r>
            <a:endParaRPr lang="en-US" altLang="ja-JP" dirty="0"/>
          </a:p>
          <a:p>
            <a:r>
              <a:rPr kumimoji="1" lang="ja-JP" altLang="en-US" dirty="0" smtClean="0"/>
              <a:t>薄皮を剥くためにも３の工程だけを行いましょう</a:t>
            </a:r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4596747" y="3212976"/>
            <a:ext cx="3744416" cy="1656184"/>
          </a:xfrm>
          <a:prstGeom prst="wedgeEllipseCallout">
            <a:avLst>
              <a:gd name="adj1" fmla="val -65076"/>
              <a:gd name="adj2" fmla="val -23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手早く洗わないと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水を吸いすぎて食感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失われてしまう</a:t>
            </a:r>
            <a:r>
              <a:rPr lang="en-US" altLang="ja-JP" dirty="0" smtClean="0"/>
              <a:t>!!!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916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 smtClean="0"/>
              <a:t>お手軽</a:t>
            </a:r>
            <a:r>
              <a:rPr lang="en-US" altLang="ja-JP" dirty="0"/>
              <a:t>ver</a:t>
            </a:r>
            <a:r>
              <a:rPr lang="en-US" altLang="ja-JP" dirty="0" smtClean="0"/>
              <a:t>.(</a:t>
            </a:r>
            <a:r>
              <a:rPr lang="ja-JP" altLang="en-US" dirty="0" smtClean="0"/>
              <a:t>下漬け、熱処理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988840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ここからは</a:t>
            </a:r>
            <a:r>
              <a:rPr lang="ja-JP" altLang="en-US" dirty="0" smtClean="0"/>
              <a:t>、２種類の方法があります。</a:t>
            </a:r>
            <a:endParaRPr lang="en-US" altLang="ja-JP" dirty="0" smtClean="0"/>
          </a:p>
          <a:p>
            <a:r>
              <a:rPr kumimoji="1" lang="ja-JP" altLang="en-US" dirty="0"/>
              <a:t>まず</a:t>
            </a:r>
            <a:r>
              <a:rPr kumimoji="1" lang="ja-JP" altLang="en-US" dirty="0" smtClean="0"/>
              <a:t>は、よりお手軽にそして手早く</a:t>
            </a:r>
            <a:r>
              <a:rPr kumimoji="1" lang="ja-JP" altLang="en-US" dirty="0" err="1" smtClean="0"/>
              <a:t>らっ</a:t>
            </a:r>
            <a:r>
              <a:rPr kumimoji="1" lang="ja-JP" altLang="en-US" dirty="0" smtClean="0"/>
              <a:t>きょうの漬物を作る方法です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４．塩ひとつかみ（約２０</a:t>
            </a:r>
            <a:r>
              <a:rPr kumimoji="1" lang="en-US" altLang="ja-JP" dirty="0" smtClean="0"/>
              <a:t>g</a:t>
            </a:r>
            <a:r>
              <a:rPr kumimoji="1" lang="ja-JP" altLang="en-US" dirty="0" smtClean="0"/>
              <a:t>）を</a:t>
            </a:r>
            <a:r>
              <a:rPr kumimoji="1" lang="ja-JP" altLang="en-US" dirty="0" err="1" smtClean="0"/>
              <a:t>らっ</a:t>
            </a:r>
            <a:r>
              <a:rPr kumimoji="1" lang="ja-JP" altLang="en-US" dirty="0" smtClean="0"/>
              <a:t>きょうにまぶし、一晩おく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この工程</a:t>
            </a:r>
            <a:r>
              <a:rPr lang="ja-JP" altLang="en-US" dirty="0" smtClean="0"/>
              <a:t>は</a:t>
            </a:r>
            <a:r>
              <a:rPr lang="ja-JP" altLang="en-US" dirty="0"/>
              <a:t>洗い</a:t>
            </a:r>
            <a:r>
              <a:rPr lang="ja-JP" altLang="en-US" dirty="0" err="1"/>
              <a:t>らっ</a:t>
            </a:r>
            <a:r>
              <a:rPr lang="ja-JP" altLang="en-US" dirty="0"/>
              <a:t>きょうの</a:t>
            </a:r>
            <a:r>
              <a:rPr lang="ja-JP" altLang="en-US" dirty="0" smtClean="0"/>
              <a:t>場合必要</a:t>
            </a:r>
            <a:r>
              <a:rPr lang="ja-JP" altLang="en-US" dirty="0" smtClean="0"/>
              <a:t>ありません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ja-JP" altLang="en-US" dirty="0"/>
              <a:t>５</a:t>
            </a:r>
            <a:r>
              <a:rPr kumimoji="1" lang="ja-JP" altLang="en-US" dirty="0" smtClean="0"/>
              <a:t>．</a:t>
            </a:r>
            <a:r>
              <a:rPr lang="ja-JP" altLang="en-US" dirty="0"/>
              <a:t>鍋にたっぷりの湯を沸かし</a:t>
            </a:r>
            <a:r>
              <a:rPr lang="ja-JP" altLang="en-US" dirty="0" smtClean="0"/>
              <a:t>、１０秒くぐらせ、湯をきり冷ます</a:t>
            </a:r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5652120" y="3284984"/>
            <a:ext cx="3384376" cy="1800200"/>
          </a:xfrm>
          <a:prstGeom prst="wedgeEllipseCallout">
            <a:avLst>
              <a:gd name="adj1" fmla="val -51982"/>
              <a:gd name="adj2" fmla="val -43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水分を出して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芽の成長を止め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腐敗を</a:t>
            </a:r>
            <a:r>
              <a:rPr lang="ja-JP" altLang="en-US" dirty="0" smtClean="0"/>
              <a:t>防ぎます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27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お手軽</a:t>
            </a:r>
            <a:r>
              <a:rPr kumimoji="1" lang="en-US" altLang="ja-JP" dirty="0" smtClean="0"/>
              <a:t>ver.</a:t>
            </a:r>
            <a:r>
              <a:rPr kumimoji="1" lang="ja-JP" altLang="en-US" dirty="0" smtClean="0"/>
              <a:t>（本漬け、熟成）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916832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６．</a:t>
            </a:r>
            <a:r>
              <a:rPr lang="ja-JP" altLang="en-US" dirty="0" err="1" smtClean="0"/>
              <a:t>らっ</a:t>
            </a:r>
            <a:r>
              <a:rPr lang="ja-JP" altLang="en-US" dirty="0" smtClean="0"/>
              <a:t>きょうがよく漬かるまでらっきょう酢を入れ、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小口切りにした唐辛子を入れふたをする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ja-JP" altLang="en-US" dirty="0" smtClean="0"/>
              <a:t>７．２，３日は瓶を大きく振る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８</a:t>
            </a:r>
            <a:r>
              <a:rPr lang="ja-JP" altLang="en-US" dirty="0" smtClean="0"/>
              <a:t>．冷暗所において熟成させる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ja-JP" altLang="en-US" dirty="0"/>
              <a:t>これで</a:t>
            </a:r>
            <a:r>
              <a:rPr kumimoji="1" lang="ja-JP" altLang="en-US" dirty="0" smtClean="0"/>
              <a:t>、</a:t>
            </a:r>
            <a:r>
              <a:rPr lang="ja-JP" altLang="en-US" dirty="0" smtClean="0"/>
              <a:t>１０日たてば食べられるようになり</a:t>
            </a:r>
            <a:endParaRPr lang="en-US" altLang="ja-JP" dirty="0" smtClean="0"/>
          </a:p>
          <a:p>
            <a:r>
              <a:rPr kumimoji="1" lang="ja-JP" altLang="en-US" dirty="0"/>
              <a:t>３週間後</a:t>
            </a:r>
            <a:r>
              <a:rPr kumimoji="1" lang="ja-JP" altLang="en-US" dirty="0" smtClean="0"/>
              <a:t>から</a:t>
            </a:r>
            <a:r>
              <a:rPr kumimoji="1" lang="ja-JP" altLang="en-US" dirty="0"/>
              <a:t>おいしくなります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3606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/>
              <a:t>本格的</a:t>
            </a:r>
            <a:r>
              <a:rPr kumimoji="1" lang="en-US" altLang="ja-JP" dirty="0" smtClean="0"/>
              <a:t>ver.</a:t>
            </a:r>
            <a:r>
              <a:rPr kumimoji="1" lang="ja-JP" altLang="en-US" dirty="0" smtClean="0"/>
              <a:t>（下漬け）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7421" y="181102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ここからはより本格的なら</a:t>
            </a:r>
            <a:r>
              <a:rPr kumimoji="1" lang="ja-JP" altLang="en-US" dirty="0" err="1" smtClean="0"/>
              <a:t>っ</a:t>
            </a:r>
            <a:r>
              <a:rPr kumimoji="1" lang="ja-JP" altLang="en-US" dirty="0" smtClean="0"/>
              <a:t>きょうの漬け方を紹介したいと思います</a:t>
            </a:r>
            <a:endParaRPr kumimoji="1" lang="en-US" altLang="ja-JP" dirty="0" smtClean="0"/>
          </a:p>
          <a:p>
            <a:r>
              <a:rPr lang="ja-JP" altLang="en-US" dirty="0"/>
              <a:t>下処理までは同じ</a:t>
            </a:r>
            <a:r>
              <a:rPr lang="ja-JP" altLang="en-US" dirty="0" smtClean="0"/>
              <a:t>なので４</a:t>
            </a:r>
            <a:r>
              <a:rPr lang="ja-JP" altLang="en-US" dirty="0"/>
              <a:t>の工程</a:t>
            </a:r>
            <a:r>
              <a:rPr lang="ja-JP" altLang="en-US" dirty="0" smtClean="0"/>
              <a:t>から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Ⅳ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７００㏄の水に塩１５０</a:t>
            </a:r>
            <a:r>
              <a:rPr lang="en-US" altLang="ja-JP" dirty="0" smtClean="0"/>
              <a:t>g</a:t>
            </a:r>
            <a:r>
              <a:rPr lang="ja-JP" altLang="en-US" dirty="0" smtClean="0"/>
              <a:t>を溶かしたものを、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err="1" smtClean="0"/>
              <a:t>らっ</a:t>
            </a:r>
            <a:r>
              <a:rPr lang="ja-JP" altLang="en-US" dirty="0" smtClean="0"/>
              <a:t>きょうの入った瓶に入れ冷暗所で１０日間置く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prstClr val="white"/>
                </a:solidFill>
              </a:rPr>
              <a:t>して</a:t>
            </a:r>
            <a:r>
              <a:rPr lang="ja-JP" altLang="en-US" dirty="0">
                <a:solidFill>
                  <a:prstClr val="white"/>
                </a:solidFill>
              </a:rPr>
              <a:t>いるだけなので</a:t>
            </a:r>
            <a:endParaRPr lang="en-US" altLang="ja-JP" dirty="0">
              <a:solidFill>
                <a:prstClr val="white"/>
              </a:solidFill>
            </a:endParaRPr>
          </a:p>
          <a:p>
            <a:r>
              <a:rPr lang="ja-JP" altLang="en-US" dirty="0" smtClean="0"/>
              <a:t>この時、白く濁ったり臭い</a:t>
            </a:r>
            <a:r>
              <a:rPr lang="ja-JP" altLang="en-US" dirty="0"/>
              <a:t>がきつくなっても</a:t>
            </a:r>
            <a:endParaRPr lang="en-US" altLang="ja-JP" dirty="0"/>
          </a:p>
          <a:p>
            <a:r>
              <a:rPr lang="ja-JP" altLang="en-US" dirty="0"/>
              <a:t>乳酸発酵しているだけ</a:t>
            </a:r>
            <a:r>
              <a:rPr lang="ja-JP" altLang="en-US" dirty="0" smtClean="0"/>
              <a:t>なので問題</a:t>
            </a:r>
            <a:r>
              <a:rPr lang="ja-JP" altLang="en-US" dirty="0"/>
              <a:t>は</a:t>
            </a:r>
            <a:r>
              <a:rPr lang="ja-JP" altLang="en-US" dirty="0" smtClean="0"/>
              <a:t>ありません</a:t>
            </a:r>
            <a:endParaRPr lang="ja-JP" altLang="en-US" dirty="0">
              <a:solidFill>
                <a:prstClr val="white"/>
              </a:solidFill>
            </a:endParaRPr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Ⅴ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ムラができないように時々かき混ぜながら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水道水を半日ちょろちょろ流しながら塩抜きをする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/>
              <a:t>熱処理からは同じ</a:t>
            </a:r>
            <a:r>
              <a:rPr lang="ja-JP" altLang="en-US" dirty="0" smtClean="0"/>
              <a:t>なので５の工程に戻りましょう</a:t>
            </a:r>
            <a:endParaRPr lang="en-US" altLang="ja-JP" dirty="0"/>
          </a:p>
        </p:txBody>
      </p:sp>
      <p:sp>
        <p:nvSpPr>
          <p:cNvPr id="5" name="円形吹き出し 4"/>
          <p:cNvSpPr/>
          <p:nvPr/>
        </p:nvSpPr>
        <p:spPr>
          <a:xfrm>
            <a:off x="5508104" y="3907507"/>
            <a:ext cx="3635896" cy="1465709"/>
          </a:xfrm>
          <a:prstGeom prst="wedgeEllipseCallout">
            <a:avLst>
              <a:gd name="adj1" fmla="val -50858"/>
              <a:gd name="adj2" fmla="val 434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少し塩気を残すことで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２，３か月後も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シャキシャキ感を残せる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839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err="1" smtClean="0"/>
              <a:t>らっ</a:t>
            </a:r>
            <a:r>
              <a:rPr kumimoji="1" lang="ja-JP" altLang="en-US" dirty="0" smtClean="0"/>
              <a:t>きょう酢も自分で作りたい</a:t>
            </a:r>
            <a:r>
              <a:rPr kumimoji="1" lang="en-US" altLang="ja-JP" dirty="0" smtClean="0"/>
              <a:t>!!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2204864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そんな人に向けて、</a:t>
            </a:r>
            <a:r>
              <a:rPr kumimoji="1" lang="ja-JP" altLang="en-US" dirty="0" err="1" smtClean="0"/>
              <a:t>らっ</a:t>
            </a:r>
            <a:r>
              <a:rPr kumimoji="1" lang="ja-JP" altLang="en-US" dirty="0" smtClean="0"/>
              <a:t>きょう酢の作り方もおまけで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＜材料＞</a:t>
            </a:r>
            <a:endParaRPr kumimoji="1" lang="en-US" altLang="ja-JP" dirty="0" smtClean="0"/>
          </a:p>
          <a:p>
            <a:r>
              <a:rPr lang="ja-JP" altLang="en-US" dirty="0" smtClean="0"/>
              <a:t>水・・・１５０</a:t>
            </a:r>
            <a:r>
              <a:rPr lang="en-US" altLang="ja-JP" dirty="0" smtClean="0"/>
              <a:t>ml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氷</a:t>
            </a:r>
            <a:r>
              <a:rPr lang="ja-JP" altLang="en-US" dirty="0" smtClean="0"/>
              <a:t>砂糖・・・２５０</a:t>
            </a:r>
            <a:r>
              <a:rPr lang="en-US" altLang="ja-JP" dirty="0" smtClean="0"/>
              <a:t>g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酢・・・３５０</a:t>
            </a:r>
            <a:r>
              <a:rPr lang="en-US" altLang="ja-JP" dirty="0" smtClean="0"/>
              <a:t>ml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赤唐辛子（種をとって小口</a:t>
            </a:r>
            <a:r>
              <a:rPr lang="ja-JP" altLang="en-US" dirty="0" smtClean="0"/>
              <a:t>切り）・・・２本</a:t>
            </a:r>
            <a:r>
              <a:rPr lang="ja-JP" altLang="en-US" dirty="0"/>
              <a:t/>
            </a:r>
            <a:br>
              <a:rPr lang="ja-JP" altLang="en-US" dirty="0"/>
            </a:br>
            <a:endParaRPr lang="en-US" altLang="ja-JP" dirty="0" smtClean="0"/>
          </a:p>
          <a:p>
            <a:r>
              <a:rPr kumimoji="1" lang="ja-JP" altLang="en-US" dirty="0"/>
              <a:t>＜作り方</a:t>
            </a:r>
            <a:r>
              <a:rPr kumimoji="1" lang="ja-JP" altLang="en-US" dirty="0" smtClean="0"/>
              <a:t>＞</a:t>
            </a:r>
            <a:endParaRPr kumimoji="1" lang="en-US" altLang="ja-JP" dirty="0" smtClean="0"/>
          </a:p>
          <a:p>
            <a:r>
              <a:rPr lang="ja-JP" altLang="en-US" dirty="0" smtClean="0"/>
              <a:t>水に氷砂糖を加えひと煮立ちさせる</a:t>
            </a:r>
            <a:endParaRPr lang="en-US" altLang="ja-JP" dirty="0" smtClean="0"/>
          </a:p>
          <a:p>
            <a:r>
              <a:rPr kumimoji="1" lang="ja-JP" altLang="en-US" dirty="0"/>
              <a:t>冷めたら酢を</a:t>
            </a:r>
            <a:r>
              <a:rPr kumimoji="1" lang="ja-JP" altLang="en-US" dirty="0" smtClean="0"/>
              <a:t>加え</a:t>
            </a:r>
            <a:r>
              <a:rPr kumimoji="1" lang="ja-JP" altLang="en-US" dirty="0"/>
              <a:t>唐辛子を入れたら</a:t>
            </a:r>
            <a:r>
              <a:rPr kumimoji="1" lang="ja-JP" altLang="en-US" dirty="0" smtClean="0"/>
              <a:t>完成！</a:t>
            </a:r>
            <a:endParaRPr kumimoji="1" lang="ja-JP" altLang="en-US" dirty="0"/>
          </a:p>
        </p:txBody>
      </p:sp>
      <p:sp>
        <p:nvSpPr>
          <p:cNvPr id="4" name="円形吹き出し 3"/>
          <p:cNvSpPr/>
          <p:nvPr/>
        </p:nvSpPr>
        <p:spPr>
          <a:xfrm>
            <a:off x="4716016" y="2200198"/>
            <a:ext cx="4032448" cy="2596953"/>
          </a:xfrm>
          <a:prstGeom prst="wedgeEllipseCallout">
            <a:avLst>
              <a:gd name="adj1" fmla="val -55133"/>
              <a:gd name="adj2" fmla="val 49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鍋は酸に</a:t>
            </a:r>
            <a:r>
              <a:rPr lang="ja-JP" altLang="en-US" dirty="0" smtClean="0"/>
              <a:t>強い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ホウロウかステンレスを使い</a:t>
            </a:r>
            <a:endParaRPr lang="en-US" altLang="ja-JP" dirty="0" smtClean="0"/>
          </a:p>
          <a:p>
            <a:pPr algn="ctr"/>
            <a:r>
              <a:rPr kumimoji="1" lang="ja-JP" altLang="en-US" dirty="0"/>
              <a:t>アルミは</a:t>
            </a:r>
            <a:r>
              <a:rPr kumimoji="1" lang="ja-JP" altLang="en-US" dirty="0" smtClean="0"/>
              <a:t>避ける</a:t>
            </a:r>
            <a:endParaRPr kumimoji="1"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lang="ja-JP" altLang="en-US" dirty="0"/>
              <a:t>適した酢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pPr algn="ctr"/>
            <a:r>
              <a:rPr lang="ja-JP" altLang="en-US" dirty="0"/>
              <a:t>純米酢、醸造酢、黒酢など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68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補足など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220486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今回紹介したのはメジャーな甘酢漬けですが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 smtClean="0"/>
              <a:t>塩漬け</a:t>
            </a:r>
            <a:r>
              <a:rPr lang="ja-JP" altLang="en-US" dirty="0"/>
              <a:t>ら</a:t>
            </a:r>
            <a:r>
              <a:rPr lang="ja-JP" altLang="en-US" dirty="0" err="1"/>
              <a:t>っ</a:t>
            </a:r>
            <a:r>
              <a:rPr lang="ja-JP" altLang="en-US" dirty="0"/>
              <a:t>きょうは塩抜きした後に、しょうゆ漬けやはちみつ漬けと</a:t>
            </a:r>
            <a:r>
              <a:rPr lang="ja-JP" altLang="en-US" dirty="0" smtClean="0"/>
              <a:t>いった</a:t>
            </a:r>
            <a:endParaRPr lang="en-US" altLang="ja-JP" dirty="0" smtClean="0"/>
          </a:p>
          <a:p>
            <a:r>
              <a:rPr lang="ja-JP" altLang="en-US" dirty="0" smtClean="0"/>
              <a:t>好み</a:t>
            </a:r>
            <a:r>
              <a:rPr lang="ja-JP" altLang="en-US" dirty="0"/>
              <a:t>の味に漬けなおしなども</a:t>
            </a:r>
            <a:r>
              <a:rPr lang="ja-JP" altLang="en-US" dirty="0" smtClean="0"/>
              <a:t>できます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保存期間は１年が目安です</a:t>
            </a:r>
            <a:endParaRPr lang="en-US" altLang="ja-JP" dirty="0" smtClean="0"/>
          </a:p>
          <a:p>
            <a:r>
              <a:rPr lang="ja-JP" altLang="en-US" dirty="0" smtClean="0"/>
              <a:t>それ以上たってしまうとだんだんと食感が悪くなってしまうので１年</a:t>
            </a:r>
            <a:r>
              <a:rPr lang="ja-JP" altLang="en-US" dirty="0"/>
              <a:t>で</a:t>
            </a:r>
            <a:r>
              <a:rPr lang="ja-JP" altLang="en-US" dirty="0" smtClean="0"/>
              <a:t>食べきりましょう</a:t>
            </a:r>
            <a:endParaRPr lang="en-US" altLang="ja-JP" dirty="0" smtClean="0"/>
          </a:p>
          <a:p>
            <a:r>
              <a:rPr lang="ja-JP" altLang="en-US" dirty="0" smtClean="0"/>
              <a:t>冷暗所</a:t>
            </a:r>
            <a:r>
              <a:rPr lang="ja-JP" altLang="en-US" dirty="0"/>
              <a:t>での保存も可能です</a:t>
            </a:r>
            <a:r>
              <a:rPr lang="ja-JP" altLang="en-US" dirty="0" smtClean="0"/>
              <a:t>が腐敗防止のためにも冷蔵庫で保存しましょう</a:t>
            </a:r>
            <a:endParaRPr lang="en-US" altLang="ja-JP" dirty="0" smtClean="0"/>
          </a:p>
          <a:p>
            <a:r>
              <a:rPr lang="ja-JP" altLang="en-US" dirty="0" smtClean="0"/>
              <a:t>冷蔵庫だと食感も長持ちします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981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</TotalTime>
  <Words>445</Words>
  <Application>Microsoft Office PowerPoint</Application>
  <PresentationFormat>画面に合わせる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ウェーブ</vt:lpstr>
      <vt:lpstr>村のらっきょうを漬けよう!!</vt:lpstr>
      <vt:lpstr>材料</vt:lpstr>
      <vt:lpstr>調理方法(下処理)</vt:lpstr>
      <vt:lpstr>お手軽ver.(下漬け、熱処理)</vt:lpstr>
      <vt:lpstr>お手軽ver.（本漬け、熟成）</vt:lpstr>
      <vt:lpstr>本格的ver.（下漬け）</vt:lpstr>
      <vt:lpstr>らっきょう酢も自分で作りたい!!</vt:lpstr>
      <vt:lpstr>補足など</vt:lpstr>
    </vt:vector>
  </TitlesOfParts>
  <Company>筑波大学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村のらっきょうを漬けよう!!</dc:title>
  <dc:creator>高橋　彬</dc:creator>
  <cp:lastModifiedBy>高橋　彬</cp:lastModifiedBy>
  <cp:revision>9</cp:revision>
  <dcterms:created xsi:type="dcterms:W3CDTF">2013-05-15T02:45:46Z</dcterms:created>
  <dcterms:modified xsi:type="dcterms:W3CDTF">2013-05-20T02:52:12Z</dcterms:modified>
</cp:coreProperties>
</file>