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3" r:id="rId5"/>
    <p:sldId id="258" r:id="rId6"/>
    <p:sldId id="261" r:id="rId7"/>
    <p:sldId id="269" r:id="rId8"/>
    <p:sldId id="266" r:id="rId9"/>
    <p:sldId id="268" r:id="rId10"/>
    <p:sldId id="259" r:id="rId11"/>
    <p:sldId id="270" r:id="rId12"/>
    <p:sldId id="265" r:id="rId13"/>
    <p:sldId id="263" r:id="rId14"/>
    <p:sldId id="264" r:id="rId15"/>
    <p:sldId id="271" r:id="rId16"/>
    <p:sldId id="272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88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20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57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17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43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2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78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75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13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62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4B30E-7453-434A-9F26-FD7AA6D84981}" type="datetimeFigureOut">
              <a:rPr kumimoji="1" lang="ja-JP" altLang="en-US" smtClean="0"/>
              <a:t>2013/7/7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05F59-A499-4B0C-BD30-AC6DCD4030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09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いぶき\Pictures\のうりんむら\2012-07-14西崎さんち\P101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西崎さん</a:t>
            </a:r>
            <a:r>
              <a:rPr kumimoji="1" lang="ja-JP" altLang="en-US" dirty="0" err="1" smtClean="0"/>
              <a:t>ちの</a:t>
            </a:r>
            <a:r>
              <a:rPr kumimoji="1" lang="ja-JP" altLang="en-US" dirty="0" smtClean="0"/>
              <a:t>ススメ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131840" y="5661248"/>
            <a:ext cx="5752728" cy="960512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 err="1" smtClean="0">
                <a:solidFill>
                  <a:schemeClr val="bg1"/>
                </a:solidFill>
              </a:rPr>
              <a:t>のうりん</a:t>
            </a:r>
            <a:r>
              <a:rPr lang="ja-JP" altLang="en-US" dirty="0" smtClean="0">
                <a:solidFill>
                  <a:schemeClr val="bg1"/>
                </a:solidFill>
              </a:rPr>
              <a:t>むら</a:t>
            </a:r>
            <a:r>
              <a:rPr lang="en-US" altLang="ja-JP" dirty="0" smtClean="0">
                <a:solidFill>
                  <a:schemeClr val="bg1"/>
                </a:solidFill>
              </a:rPr>
              <a:t>3</a:t>
            </a:r>
            <a:r>
              <a:rPr lang="ja-JP" altLang="en-US" dirty="0" smtClean="0">
                <a:solidFill>
                  <a:schemeClr val="bg1"/>
                </a:solidFill>
              </a:rPr>
              <a:t>年</a:t>
            </a:r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</a:rPr>
              <a:t>西崎さん</a:t>
            </a:r>
            <a:r>
              <a:rPr lang="ja-JP" altLang="en-US" dirty="0" err="1" smtClean="0">
                <a:solidFill>
                  <a:schemeClr val="bg1"/>
                </a:solidFill>
              </a:rPr>
              <a:t>ち渉</a:t>
            </a:r>
            <a:r>
              <a:rPr lang="ja-JP" altLang="en-US" dirty="0" smtClean="0">
                <a:solidFill>
                  <a:schemeClr val="bg1"/>
                </a:solidFill>
              </a:rPr>
              <a:t>外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いぶき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460" y="0"/>
            <a:ext cx="2058180" cy="836712"/>
          </a:xfrm>
        </p:spPr>
        <p:txBody>
          <a:bodyPr/>
          <a:lstStyle/>
          <a:p>
            <a:r>
              <a:rPr lang="ja-JP" altLang="en-US" dirty="0" smtClean="0"/>
              <a:t>鴨農場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4578" y="5301208"/>
            <a:ext cx="4308546" cy="1036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sz="4500" dirty="0" smtClean="0"/>
              <a:t>床土</a:t>
            </a:r>
            <a:r>
              <a:rPr lang="ja-JP" altLang="en-US" sz="4500" dirty="0"/>
              <a:t>の</a:t>
            </a:r>
            <a:r>
              <a:rPr lang="ja-JP" altLang="en-US" sz="4500" dirty="0" smtClean="0"/>
              <a:t>攪拌</a:t>
            </a:r>
            <a:endParaRPr lang="en-US" altLang="ja-JP" sz="4500" dirty="0" smtClean="0"/>
          </a:p>
          <a:p>
            <a:pPr marL="0" indent="0">
              <a:buNone/>
            </a:pPr>
            <a:r>
              <a:rPr kumimoji="1" lang="ja-JP" altLang="en-US" sz="3100" dirty="0" smtClean="0"/>
              <a:t>排泄物は一切運び出さない。</a:t>
            </a:r>
            <a:endParaRPr kumimoji="1" lang="en-US" altLang="ja-JP" sz="3100" dirty="0" smtClean="0"/>
          </a:p>
          <a:p>
            <a:pPr marL="0" indent="0">
              <a:buNone/>
            </a:pPr>
            <a:r>
              <a:rPr kumimoji="1" lang="ja-JP" altLang="en-US" sz="3100" dirty="0" smtClean="0"/>
              <a:t>定期的に行うことで発酵させる。</a:t>
            </a:r>
            <a:endParaRPr kumimoji="1" lang="ja-JP" altLang="en-US" sz="3100" dirty="0"/>
          </a:p>
        </p:txBody>
      </p:sp>
      <p:pic>
        <p:nvPicPr>
          <p:cNvPr id="1026" name="Picture 2" descr="http://blog.tsukuba.ch/usr/nourinmura/22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663" y="3373586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いぶき\Pictures\のうりんむら\2012-09-22栗拾い\P104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7" y="12932"/>
            <a:ext cx="6296743" cy="42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いぶき\Pictures\2013-04-27\P105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" y="173528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8536" cy="1143000"/>
          </a:xfrm>
        </p:spPr>
        <p:txBody>
          <a:bodyPr/>
          <a:lstStyle/>
          <a:p>
            <a:r>
              <a:rPr kumimoji="1" lang="ja-JP" altLang="en-US" dirty="0" smtClean="0"/>
              <a:t>加工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04048" y="2420888"/>
            <a:ext cx="2160240" cy="489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真空パック</a:t>
            </a:r>
            <a:endParaRPr kumimoji="1" lang="ja-JP" altLang="en-US" sz="2400" dirty="0"/>
          </a:p>
        </p:txBody>
      </p:sp>
      <p:pic>
        <p:nvPicPr>
          <p:cNvPr id="9218" name="Picture 2" descr="http://blog.tsukuba.ch/usr/nourinmura/DSCN2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000">
            <a:off x="159299" y="208945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log.tsukuba.ch/usr/nourinmura/DSCN224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00" y="291014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115368" y="1556792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ロースト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535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いぶき\Pictures\のうりんむら\2012-09-22栗拾い\P104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332656"/>
            <a:ext cx="4464496" cy="8640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3900" dirty="0" smtClean="0"/>
              <a:t>学祭用の栗拾い</a:t>
            </a:r>
            <a:r>
              <a:rPr kumimoji="1" lang="ja-JP" altLang="en-US" dirty="0" smtClean="0"/>
              <a:t>（９月）</a:t>
            </a:r>
            <a:endParaRPr kumimoji="1" lang="ja-JP" altLang="en-US" dirty="0"/>
          </a:p>
        </p:txBody>
      </p:sp>
      <p:pic>
        <p:nvPicPr>
          <p:cNvPr id="2052" name="Picture 4" descr="http://blog.tsukuba.ch/usr/nourinmura/DSCN13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2096" r="19376" b="28080"/>
          <a:stretch/>
        </p:blipFill>
        <p:spPr bwMode="auto">
          <a:xfrm>
            <a:off x="4984507" y="4818718"/>
            <a:ext cx="3102740" cy="2039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log.tsukuba.ch/usr/nourinmura/IMG_57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32" y="3287122"/>
            <a:ext cx="2143868" cy="1603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いぶき\Pictures\のうりんむら\2012-09-15西崎さんち\P10309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67" r="11308" b="55487"/>
          <a:stretch/>
        </p:blipFill>
        <p:spPr bwMode="auto">
          <a:xfrm>
            <a:off x="-1" y="1420737"/>
            <a:ext cx="1772529" cy="2677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いぶき\Pictures\のうりんむら\2012-09-22栗拾い\P10400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31863" r="64000"/>
          <a:stretch/>
        </p:blipFill>
        <p:spPr bwMode="auto">
          <a:xfrm>
            <a:off x="683568" y="3560169"/>
            <a:ext cx="1794662" cy="3297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いぶき\Pictures\2013-04-27\P10506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b="16808"/>
          <a:stretch/>
        </p:blipFill>
        <p:spPr bwMode="auto">
          <a:xfrm>
            <a:off x="3933355" y="3739444"/>
            <a:ext cx="4330933" cy="30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4042792" cy="864096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その他いろいろ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5518" y="1124744"/>
            <a:ext cx="3266362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>
                <a:latin typeface="+mn-ea"/>
              </a:rPr>
              <a:t>魚市場に遊びに行く</a:t>
            </a:r>
            <a:endParaRPr kumimoji="1" lang="ja-JP" altLang="en-US" sz="2800" dirty="0">
              <a:latin typeface="+mn-ea"/>
            </a:endParaRPr>
          </a:p>
        </p:txBody>
      </p:sp>
      <p:pic>
        <p:nvPicPr>
          <p:cNvPr id="11266" name="Picture 2" descr="http://blog.tsukuba.ch/usr/nourinmura/P101050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835"/>
            <a:ext cx="3889390" cy="29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log.tsukuba.ch/usr/nourinmura/%E7%84%A1%E9%A1%8C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4664"/>
            <a:ext cx="2800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076800" y="437932"/>
            <a:ext cx="2723823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err="1" smtClean="0"/>
              <a:t>ひつじを</a:t>
            </a:r>
            <a:r>
              <a:rPr kumimoji="1" lang="ja-JP" altLang="en-US" sz="2800" dirty="0" smtClean="0"/>
              <a:t>見に行く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3688" y="4704245"/>
            <a:ext cx="4004622" cy="5232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鯉の捕獲（川遊び）をする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8022" y="5445224"/>
            <a:ext cx="3647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鴨肉を賞味する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（コンフィーがイチオシ）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5174" y="1365225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直売所へ行く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990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195" y="1022221"/>
            <a:ext cx="4547915" cy="6046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汗をかいた日は銭湯へ行く</a:t>
            </a:r>
            <a:endParaRPr kumimoji="1" lang="ja-JP" altLang="en-US" dirty="0"/>
          </a:p>
        </p:txBody>
      </p:sp>
      <p:pic>
        <p:nvPicPr>
          <p:cNvPr id="4" name="Picture 4" descr="C:\Users\いぶき\Pictures\のうりんむら\2012-07-14西崎さんち\P1010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38" y="0"/>
            <a:ext cx="4338362" cy="32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いぶき\Pictures\のうりんむら\2012-09-08西崎さんち\P10309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 b="8026"/>
          <a:stretch/>
        </p:blipFill>
        <p:spPr bwMode="auto">
          <a:xfrm>
            <a:off x="23374" y="2521567"/>
            <a:ext cx="6711276" cy="43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最後に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u="sng" dirty="0" smtClean="0"/>
              <a:t>西崎ファームの考え方・経営</a:t>
            </a:r>
            <a:r>
              <a:rPr kumimoji="1" lang="ja-JP" altLang="en-US" dirty="0" smtClean="0"/>
              <a:t>を知りたい人は</a:t>
            </a:r>
            <a:endParaRPr kumimoji="1" lang="en-US" altLang="ja-JP" dirty="0" smtClean="0"/>
          </a:p>
          <a:p>
            <a:pPr marL="457200" lvl="1" indent="0">
              <a:buNone/>
            </a:pPr>
            <a:r>
              <a:rPr kumimoji="1" lang="ja-JP" altLang="en-US" dirty="0" smtClean="0"/>
              <a:t>西崎ファームの</a:t>
            </a:r>
            <a:r>
              <a:rPr kumimoji="1" lang="en-US" altLang="ja-JP" dirty="0" smtClean="0"/>
              <a:t>HP</a:t>
            </a:r>
            <a:r>
              <a:rPr lang="ja-JP" altLang="en-US" dirty="0" smtClean="0"/>
              <a:t>を見る</a:t>
            </a:r>
            <a:endParaRPr lang="en-US" altLang="ja-JP" dirty="0" smtClean="0"/>
          </a:p>
          <a:p>
            <a:pPr marL="457200" lvl="1" indent="0">
              <a:buNone/>
            </a:pPr>
            <a:r>
              <a:rPr kumimoji="1" lang="ja-JP" altLang="en-US" dirty="0" smtClean="0"/>
              <a:t>そして</a:t>
            </a:r>
            <a:endParaRPr kumimoji="1" lang="en-US" altLang="ja-JP" dirty="0" smtClean="0"/>
          </a:p>
          <a:p>
            <a:pPr marL="457200" lvl="1" indent="0">
              <a:buNone/>
            </a:pPr>
            <a:r>
              <a:rPr lang="ja-JP" altLang="en-US" dirty="0"/>
              <a:t>実際</a:t>
            </a:r>
            <a:r>
              <a:rPr lang="ja-JP" altLang="en-US" dirty="0" smtClean="0"/>
              <a:t>に西崎さんにお話しを伺ってみましょう！</a:t>
            </a:r>
            <a:endParaRPr lang="en-US" altLang="ja-JP" dirty="0" smtClean="0"/>
          </a:p>
          <a:p>
            <a:pPr marL="57150" indent="0">
              <a:buNone/>
            </a:pPr>
            <a:r>
              <a:rPr lang="ja-JP" altLang="en-US" u="sng" dirty="0" smtClean="0"/>
              <a:t>お酒やお肉</a:t>
            </a:r>
            <a:r>
              <a:rPr lang="ja-JP" altLang="en-US" dirty="0" smtClean="0"/>
              <a:t>が好きな人、</a:t>
            </a:r>
            <a:endParaRPr lang="en-US" altLang="ja-JP" dirty="0"/>
          </a:p>
          <a:p>
            <a:pPr marL="57150" indent="0">
              <a:buNone/>
            </a:pPr>
            <a:r>
              <a:rPr lang="ja-JP" altLang="en-US" u="sng" dirty="0" smtClean="0"/>
              <a:t>耕作放棄地</a:t>
            </a:r>
            <a:r>
              <a:rPr lang="ja-JP" altLang="en-US" dirty="0" smtClean="0"/>
              <a:t>の活用に興味のある人も</a:t>
            </a:r>
            <a:endParaRPr lang="en-US" altLang="ja-JP" dirty="0" smtClean="0"/>
          </a:p>
          <a:p>
            <a:pPr marL="57150" indent="0">
              <a:buNone/>
            </a:pPr>
            <a:r>
              <a:rPr lang="ja-JP" altLang="en-US" dirty="0"/>
              <a:t>　</a:t>
            </a:r>
            <a:r>
              <a:rPr lang="ja-JP" alt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特に興味のない人も</a:t>
            </a:r>
            <a:endParaRPr lang="en-US" altLang="ja-JP" sz="3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" indent="0">
              <a:buNone/>
            </a:pPr>
            <a:endParaRPr kumimoji="1" lang="en-US" altLang="ja-JP" dirty="0"/>
          </a:p>
          <a:p>
            <a:pPr marL="57150" indent="0">
              <a:buNone/>
            </a:pPr>
            <a:r>
              <a:rPr lang="ja-JP" altLang="en-US" sz="3500" dirty="0" smtClean="0"/>
              <a:t>　　　ぜひ　西崎さん</a:t>
            </a:r>
            <a:r>
              <a:rPr lang="ja-JP" altLang="en-US" sz="3500" dirty="0" err="1" smtClean="0"/>
              <a:t>ちへ</a:t>
            </a:r>
            <a:r>
              <a:rPr lang="ja-JP" altLang="en-US" sz="3500" dirty="0" smtClean="0"/>
              <a:t>行きましょう</a:t>
            </a:r>
            <a:r>
              <a:rPr lang="en-US" altLang="ja-JP" sz="3500" dirty="0" smtClean="0"/>
              <a:t>(^o^)/</a:t>
            </a:r>
            <a:endParaRPr kumimoji="1" lang="en-US" altLang="ja-JP" sz="3500" dirty="0" smtClean="0"/>
          </a:p>
        </p:txBody>
      </p:sp>
    </p:spTree>
    <p:extLst>
      <p:ext uri="{BB962C8B-B14F-4D97-AF65-F5344CB8AC3E}">
        <p14:creationId xmlns:p14="http://schemas.microsoft.com/office/powerpoint/2010/main" val="34101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C:\Users\いぶき\Pictures\2013-04-27\P1050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55776" y="1124744"/>
            <a:ext cx="5665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ご清聴ありがとう</a:t>
            </a:r>
            <a:r>
              <a:rPr lang="ja-JP" altLang="en-US" sz="3200" dirty="0" smtClean="0"/>
              <a:t>ございました！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309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いぶき\Pictures\のうりんむら\2012-08-11西崎さんち\P103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ja-JP" altLang="en-US" dirty="0" smtClean="0"/>
              <a:t>株式会社 西崎ファーム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ja-JP" altLang="en-US" u="sng" dirty="0" smtClean="0"/>
              <a:t>放し飼い</a:t>
            </a:r>
            <a:r>
              <a:rPr lang="ja-JP" altLang="en-US" dirty="0"/>
              <a:t>・</a:t>
            </a:r>
            <a:r>
              <a:rPr lang="ja-JP" altLang="en-US" u="sng" dirty="0"/>
              <a:t>無農薬</a:t>
            </a:r>
            <a:r>
              <a:rPr lang="ja-JP" altLang="en-US" dirty="0"/>
              <a:t>の　鴨・シャモの</a:t>
            </a:r>
            <a:r>
              <a:rPr lang="ja-JP" altLang="en-US" dirty="0" smtClean="0"/>
              <a:t>農場</a:t>
            </a:r>
            <a:endParaRPr lang="ja-JP" altLang="en-US" dirty="0"/>
          </a:p>
          <a:p>
            <a:r>
              <a:rPr lang="ja-JP" altLang="en-US" dirty="0" smtClean="0"/>
              <a:t>茨城県</a:t>
            </a:r>
            <a:r>
              <a:rPr lang="ja-JP" altLang="en-US" dirty="0"/>
              <a:t>かすみがうら市中志筑</a:t>
            </a:r>
            <a:r>
              <a:rPr lang="en-US" altLang="ja-JP" dirty="0"/>
              <a:t>134-1 </a:t>
            </a:r>
            <a:r>
              <a:rPr lang="ja-JP" altLang="en-US" dirty="0" smtClean="0"/>
              <a:t>（石岡駅の近く）</a:t>
            </a:r>
            <a:endParaRPr lang="en-US" altLang="ja-JP" dirty="0"/>
          </a:p>
          <a:p>
            <a:r>
              <a:rPr lang="ja-JP" altLang="en-US" dirty="0" smtClean="0"/>
              <a:t>西崎さんたち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社長の西崎さん（経営、営業）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奥さん（加工、配達）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パートさん、中国からの研修生</a:t>
            </a:r>
            <a:r>
              <a:rPr lang="en-US" altLang="ja-JP" dirty="0" smtClean="0"/>
              <a:t>2</a:t>
            </a:r>
            <a:r>
              <a:rPr lang="ja-JP" altLang="en-US" dirty="0"/>
              <a:t>人</a:t>
            </a:r>
            <a:r>
              <a:rPr lang="ja-JP" altLang="en-US" dirty="0" smtClean="0"/>
              <a:t>、ボラバイト１人（主に農場での作業）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460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r>
              <a:rPr kumimoji="1" lang="ja-JP" altLang="en-US" dirty="0" smtClean="0"/>
              <a:t>西崎さん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340769"/>
            <a:ext cx="4824536" cy="5487714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兵庫県出身</a:t>
            </a:r>
            <a:endParaRPr kumimoji="1" lang="en-US" altLang="ja-JP" dirty="0" smtClean="0"/>
          </a:p>
          <a:p>
            <a:r>
              <a:rPr kumimoji="1" lang="ja-JP" altLang="en-US" dirty="0" smtClean="0"/>
              <a:t>哲学科卒業</a:t>
            </a:r>
            <a:endParaRPr kumimoji="1" lang="en-US" altLang="ja-JP" dirty="0" smtClean="0"/>
          </a:p>
          <a:p>
            <a:r>
              <a:rPr lang="ja-JP" altLang="en-US" dirty="0" smtClean="0"/>
              <a:t>脱サラ、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茨城で農業を始める</a:t>
            </a:r>
            <a:endParaRPr kumimoji="1" lang="en-US" altLang="ja-JP" dirty="0" smtClean="0"/>
          </a:p>
          <a:p>
            <a:r>
              <a:rPr lang="ja-JP" altLang="en-US" dirty="0" smtClean="0"/>
              <a:t>鳥は卵も肉も羽も使える</a:t>
            </a:r>
            <a:r>
              <a:rPr lang="en-US" altLang="ja-JP" dirty="0" smtClean="0"/>
              <a:t>…</a:t>
            </a:r>
            <a:r>
              <a:rPr lang="ja-JP" altLang="en-US" dirty="0" smtClean="0"/>
              <a:t>鴨農家へ</a:t>
            </a:r>
            <a:endParaRPr lang="en-US" altLang="ja-JP" dirty="0" smtClean="0"/>
          </a:p>
          <a:p>
            <a:r>
              <a:rPr lang="ja-JP" altLang="en-US" dirty="0" smtClean="0"/>
              <a:t>放し飼い・無農薬での経営を試行錯誤</a:t>
            </a:r>
            <a:endParaRPr lang="en-US" altLang="ja-JP" dirty="0" smtClean="0"/>
          </a:p>
          <a:p>
            <a:r>
              <a:rPr lang="ja-JP" altLang="en-US" dirty="0"/>
              <a:t>耕作</a:t>
            </a:r>
            <a:r>
              <a:rPr lang="ja-JP" altLang="en-US" dirty="0" smtClean="0"/>
              <a:t>放棄地の活用</a:t>
            </a:r>
            <a:endParaRPr lang="en-US" altLang="ja-JP" dirty="0" smtClean="0"/>
          </a:p>
          <a:p>
            <a:r>
              <a:rPr lang="en-US" altLang="ja-JP" dirty="0" smtClean="0"/>
              <a:t>SNS</a:t>
            </a:r>
            <a:r>
              <a:rPr lang="ja-JP" altLang="en-US" dirty="0" smtClean="0"/>
              <a:t>‘もったいない</a:t>
            </a:r>
            <a:r>
              <a:rPr lang="en-US" altLang="ja-JP" dirty="0" smtClean="0"/>
              <a:t>NET</a:t>
            </a:r>
            <a:r>
              <a:rPr lang="ja-JP" altLang="en-US" dirty="0" smtClean="0"/>
              <a:t>（ね）おすそわけ’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406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2420888"/>
            <a:ext cx="8435280" cy="3275756"/>
          </a:xfrm>
        </p:spPr>
        <p:txBody>
          <a:bodyPr>
            <a:noAutofit/>
          </a:bodyPr>
          <a:lstStyle/>
          <a:p>
            <a:r>
              <a:rPr lang="ja-JP" altLang="en-US" sz="2000" b="1" dirty="0"/>
              <a:t>家庭菜園をしている方、興味を持っている方のためのコミュニケーションの場です。お互いのおかれている環境、境遇の情報、コミュニケーションがまず始めにあり、その後余った野菜などをおす</a:t>
            </a:r>
            <a:r>
              <a:rPr lang="ja-JP" altLang="en-US" sz="2000" b="1" dirty="0" err="1"/>
              <a:t>そ</a:t>
            </a:r>
            <a:r>
              <a:rPr lang="ja-JP" altLang="en-US" sz="2000" b="1" dirty="0"/>
              <a:t>わけという形でお譲り、頂くということになります。</a:t>
            </a:r>
            <a:br>
              <a:rPr lang="ja-JP" altLang="en-US" sz="2000" b="1" dirty="0"/>
            </a:br>
            <a:r>
              <a:rPr lang="ja-JP" altLang="en-US" sz="2000" b="1" dirty="0"/>
              <a:t>ただ現実には送料やその他のコストがかかりますので、お互いにしっかり確認した上で、長続きするより良い関係を深めていきましょう。</a:t>
            </a:r>
          </a:p>
          <a:p>
            <a:r>
              <a:rPr lang="ja-JP" altLang="en-US" sz="2000" b="1" dirty="0"/>
              <a:t>　「おす</a:t>
            </a:r>
            <a:r>
              <a:rPr lang="ja-JP" altLang="en-US" sz="2000" b="1" dirty="0" err="1"/>
              <a:t>そ</a:t>
            </a:r>
            <a:r>
              <a:rPr lang="ja-JP" altLang="en-US" sz="2000" b="1" dirty="0"/>
              <a:t>わけするモノがない」という方も、もちろん大歓迎です。　栽培する過程での様々な楽しみや喜びを分かち合い、もったない気持ちの交流する場に参加しませんか？</a:t>
            </a:r>
          </a:p>
          <a:p>
            <a:pPr marL="0" indent="0">
              <a:buNone/>
            </a:pPr>
            <a:r>
              <a:rPr kumimoji="1" lang="ja-JP" altLang="en-US" sz="2000" b="1" dirty="0" smtClean="0"/>
              <a:t>　　</a:t>
            </a:r>
            <a:endParaRPr kumimoji="1" lang="ja-JP" altLang="en-US" sz="2000" b="1" dirty="0"/>
          </a:p>
        </p:txBody>
      </p:sp>
      <p:pic>
        <p:nvPicPr>
          <p:cNvPr id="9218" name="Picture 2" descr="http://osusowake.org/modules/portal/img/img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1199"/>
            <a:ext cx="504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osusowake.org/modules/portal/img/logo.gif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172"/>
            <a:ext cx="4032448" cy="9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2987824" y="5984413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ja-JP" altLang="en-US" dirty="0">
                <a:solidFill>
                  <a:prstClr val="black"/>
                </a:solidFill>
              </a:rPr>
              <a:t>もったいない</a:t>
            </a:r>
            <a:r>
              <a:rPr lang="en-US" altLang="ja-JP" dirty="0">
                <a:solidFill>
                  <a:prstClr val="black"/>
                </a:solidFill>
              </a:rPr>
              <a:t>NET</a:t>
            </a:r>
            <a:r>
              <a:rPr lang="ja-JP" altLang="en-US" dirty="0">
                <a:solidFill>
                  <a:prstClr val="black"/>
                </a:solidFill>
              </a:rPr>
              <a:t>（ね）おすそわけ</a:t>
            </a:r>
            <a:r>
              <a:rPr lang="en-US" altLang="ja-JP" dirty="0">
                <a:solidFill>
                  <a:prstClr val="black"/>
                </a:solidFill>
              </a:rPr>
              <a:t>HP</a:t>
            </a:r>
            <a:r>
              <a:rPr lang="ja-JP" altLang="en-US" dirty="0">
                <a:solidFill>
                  <a:prstClr val="black"/>
                </a:solidFill>
              </a:rPr>
              <a:t>より抜粋　</a:t>
            </a:r>
            <a:r>
              <a:rPr lang="en-US" altLang="ja-JP" dirty="0">
                <a:solidFill>
                  <a:prstClr val="black"/>
                </a:solidFill>
              </a:rPr>
              <a:t>http://osusowake.org/?m=portal&amp;a=page_user_top#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/>
          <a:p>
            <a:r>
              <a:rPr kumimoji="1" lang="ja-JP" altLang="en-US" dirty="0" err="1" smtClean="0"/>
              <a:t>のうりん</a:t>
            </a:r>
            <a:r>
              <a:rPr kumimoji="1" lang="ja-JP" altLang="en-US" dirty="0" smtClean="0"/>
              <a:t>むらとの繋がり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年くらい前から</a:t>
            </a:r>
            <a:endParaRPr kumimoji="1" lang="en-US" altLang="ja-JP" dirty="0" smtClean="0"/>
          </a:p>
          <a:p>
            <a:r>
              <a:rPr kumimoji="1" lang="ja-JP" altLang="en-US" dirty="0" smtClean="0"/>
              <a:t>月１回、土曜日</a:t>
            </a:r>
            <a:endParaRPr kumimoji="1" lang="en-US" altLang="ja-JP" dirty="0" smtClean="0"/>
          </a:p>
          <a:p>
            <a:r>
              <a:rPr lang="ja-JP" altLang="en-US" dirty="0" smtClean="0"/>
              <a:t>農場</a:t>
            </a:r>
            <a:r>
              <a:rPr lang="ja-JP" altLang="en-US" dirty="0"/>
              <a:t>で</a:t>
            </a:r>
            <a:r>
              <a:rPr lang="ja-JP" altLang="en-US" dirty="0" smtClean="0"/>
              <a:t>の人手が必要な作業</a:t>
            </a:r>
            <a:endParaRPr lang="en-US" altLang="ja-JP" dirty="0" smtClean="0"/>
          </a:p>
          <a:p>
            <a:r>
              <a:rPr kumimoji="1" lang="ja-JP" altLang="en-US" dirty="0" smtClean="0"/>
              <a:t>栗の提供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学園祭で売る栗ごはん</a:t>
            </a:r>
            <a:endParaRPr kumimoji="1" lang="en-US" altLang="ja-JP" dirty="0" smtClean="0"/>
          </a:p>
          <a:p>
            <a:r>
              <a:rPr lang="ja-JP" altLang="en-US" dirty="0"/>
              <a:t>耕作</a:t>
            </a:r>
            <a:r>
              <a:rPr lang="ja-JP" altLang="en-US" dirty="0" smtClean="0"/>
              <a:t>放棄地の手入れ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0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3110" y="260648"/>
            <a:ext cx="4690864" cy="1143000"/>
          </a:xfrm>
        </p:spPr>
        <p:txBody>
          <a:bodyPr/>
          <a:lstStyle/>
          <a:p>
            <a:r>
              <a:rPr kumimoji="1" lang="ja-JP" altLang="en-US" dirty="0" smtClean="0"/>
              <a:t>一日の流れ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28800"/>
            <a:ext cx="6120680" cy="45259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朝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時半ごろ　つくば発（西崎さんがお迎えに来てくれる）</a:t>
            </a:r>
            <a:endParaRPr lang="en-US" altLang="ja-JP" dirty="0" smtClean="0"/>
          </a:p>
          <a:p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時　</a:t>
            </a:r>
            <a:r>
              <a:rPr lang="ja-JP" altLang="en-US" dirty="0" smtClean="0"/>
              <a:t>作業</a:t>
            </a:r>
            <a:endParaRPr lang="en-US" altLang="ja-JP" dirty="0" smtClean="0"/>
          </a:p>
          <a:p>
            <a:r>
              <a:rPr kumimoji="1" lang="ja-JP" altLang="en-US" dirty="0" smtClean="0"/>
              <a:t>昼食　奥</a:t>
            </a:r>
            <a:r>
              <a:rPr kumimoji="1" lang="ja-JP" altLang="en-US" dirty="0"/>
              <a:t>さん</a:t>
            </a:r>
            <a:r>
              <a:rPr kumimoji="1" lang="ja-JP" altLang="en-US" dirty="0" smtClean="0"/>
              <a:t>の手料理</a:t>
            </a:r>
            <a:endParaRPr kumimoji="1" lang="en-US" altLang="ja-JP" dirty="0" smtClean="0"/>
          </a:p>
          <a:p>
            <a:r>
              <a:rPr kumimoji="1" lang="en-US" altLang="ja-JP" dirty="0" smtClean="0"/>
              <a:t>13</a:t>
            </a:r>
            <a:r>
              <a:rPr kumimoji="1" lang="ja-JP" altLang="en-US" dirty="0" smtClean="0"/>
              <a:t>時半ごろ～　作業</a:t>
            </a:r>
            <a:endParaRPr kumimoji="1" lang="en-US" altLang="ja-JP" dirty="0" smtClean="0"/>
          </a:p>
          <a:p>
            <a:r>
              <a:rPr lang="ja-JP" altLang="en-US" dirty="0" smtClean="0"/>
              <a:t>夕飯　たっぷりの肉、野菜、お酒</a:t>
            </a:r>
            <a:endParaRPr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時？　つくば着</a:t>
            </a:r>
            <a:endParaRPr kumimoji="1" lang="en-US" altLang="ja-JP" dirty="0" smtClean="0"/>
          </a:p>
        </p:txBody>
      </p:sp>
      <p:pic>
        <p:nvPicPr>
          <p:cNvPr id="6146" name="Picture 2" descr="C:\Users\いぶき\Pictures\のうりんむら\2012-08-11西崎さんち\P1030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0"/>
          <a:stretch/>
        </p:blipFill>
        <p:spPr bwMode="auto">
          <a:xfrm>
            <a:off x="5724128" y="2392416"/>
            <a:ext cx="2980554" cy="17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56207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作業場へ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194" name="Picture 2" descr="C:\Users\いぶき\Pictures\のうりんむら\2012-09-15西崎さんち\P1030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7" y="992619"/>
            <a:ext cx="8747753" cy="58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4948" y="0"/>
            <a:ext cx="344898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耕作放棄地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1" y="906067"/>
            <a:ext cx="6531133" cy="82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栗林</a:t>
            </a:r>
            <a:r>
              <a:rPr lang="ja-JP" altLang="en-US" dirty="0"/>
              <a:t>、</a:t>
            </a:r>
            <a:r>
              <a:rPr kumimoji="1" lang="ja-JP" altLang="en-US" dirty="0" smtClean="0"/>
              <a:t>草刈（主に６月～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月）</a:t>
            </a:r>
            <a:endParaRPr kumimoji="1" lang="ja-JP" altLang="en-US" dirty="0"/>
          </a:p>
        </p:txBody>
      </p:sp>
      <p:pic>
        <p:nvPicPr>
          <p:cNvPr id="3074" name="Picture 2" descr="C:\Users\いぶき\Pictures\のうりんむら\2012-07-14西崎さんち\P10106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-234" r="453" b="234"/>
          <a:stretch/>
        </p:blipFill>
        <p:spPr bwMode="auto">
          <a:xfrm>
            <a:off x="4860032" y="1735773"/>
            <a:ext cx="3926934" cy="481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いぶき\Pictures\のうりんむら\2012-07-14西崎さんち\P10106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5" r="-1"/>
          <a:stretch/>
        </p:blipFill>
        <p:spPr bwMode="auto">
          <a:xfrm>
            <a:off x="323528" y="1735773"/>
            <a:ext cx="4261544" cy="4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11560" y="198884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Before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49433" y="3052517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</a:t>
            </a:r>
            <a:endParaRPr kumimoji="1" lang="ja-JP" altLang="en-US" dirty="0"/>
          </a:p>
        </p:txBody>
      </p:sp>
      <p:pic>
        <p:nvPicPr>
          <p:cNvPr id="3077" name="Picture 5" descr="C:\Users\いぶき\Pictures\のうりんむら\2012-07-14西崎さんち\P10106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10468" r="38948" b="25007"/>
          <a:stretch/>
        </p:blipFill>
        <p:spPr bwMode="auto">
          <a:xfrm>
            <a:off x="5378561" y="143111"/>
            <a:ext cx="3619288" cy="2853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5992"/>
            <a:ext cx="4186808" cy="850106"/>
          </a:xfrm>
        </p:spPr>
        <p:txBody>
          <a:bodyPr/>
          <a:lstStyle/>
          <a:p>
            <a:r>
              <a:rPr lang="ja-JP" altLang="en-US" dirty="0"/>
              <a:t>耕作放棄地</a:t>
            </a:r>
            <a:endParaRPr kumimoji="1" lang="ja-JP" altLang="en-US" dirty="0"/>
          </a:p>
        </p:txBody>
      </p:sp>
      <p:pic>
        <p:nvPicPr>
          <p:cNvPr id="4" name="Picture 6" descr="C:\Users\いぶき\Pictures\のうりんむら\2012-08-11西崎さんち\P10305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r="16462" b="9949"/>
          <a:stretch/>
        </p:blipFill>
        <p:spPr bwMode="auto">
          <a:xfrm>
            <a:off x="0" y="3060766"/>
            <a:ext cx="5220072" cy="37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3528" y="1052736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２年くらい前から果樹を植えている。</a:t>
            </a:r>
            <a:endParaRPr kumimoji="1" lang="en-US" altLang="ja-JP" sz="3600" dirty="0" smtClean="0"/>
          </a:p>
          <a:p>
            <a:pPr lvl="1"/>
            <a:r>
              <a:rPr lang="ja-JP" altLang="en-US" sz="3600" dirty="0" smtClean="0"/>
              <a:t>今後、</a:t>
            </a:r>
            <a:endParaRPr lang="en-US" altLang="ja-JP" sz="3600" dirty="0" smtClean="0"/>
          </a:p>
          <a:p>
            <a:pPr lvl="1"/>
            <a:r>
              <a:rPr lang="ja-JP" altLang="en-US" sz="3600" dirty="0" smtClean="0"/>
              <a:t>ドライフルーツにして販売（？）</a:t>
            </a:r>
            <a:r>
              <a:rPr lang="en-US" altLang="ja-JP" sz="2800" dirty="0" smtClean="0"/>
              <a:t>@</a:t>
            </a:r>
            <a:r>
              <a:rPr lang="ja-JP" altLang="en-US" sz="2800" dirty="0" smtClean="0"/>
              <a:t>かきのき亭</a:t>
            </a:r>
            <a:endParaRPr lang="en-US" altLang="ja-JP" sz="2800" dirty="0" smtClean="0"/>
          </a:p>
          <a:p>
            <a:pPr lvl="1"/>
            <a:r>
              <a:rPr kumimoji="1" lang="ja-JP" altLang="en-US" sz="3600" dirty="0" smtClean="0"/>
              <a:t>親子で果樹を育ててもらう（？）</a:t>
            </a:r>
            <a:endParaRPr kumimoji="1" lang="ja-JP" altLang="en-US" sz="3600" dirty="0"/>
          </a:p>
        </p:txBody>
      </p:sp>
      <p:pic>
        <p:nvPicPr>
          <p:cNvPr id="7170" name="Picture 2" descr="C:\Users\いぶき\Pictures\のうりんむら\2012-07-14西崎さんち\P10106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r="16109"/>
          <a:stretch/>
        </p:blipFill>
        <p:spPr bwMode="auto">
          <a:xfrm>
            <a:off x="5724128" y="3717032"/>
            <a:ext cx="2576383" cy="25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301</Words>
  <Application>Microsoft Office PowerPoint</Application>
  <PresentationFormat>画面に合わせる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​​テーマ</vt:lpstr>
      <vt:lpstr>西崎さんちのススメ</vt:lpstr>
      <vt:lpstr>株式会社 西崎ファーム</vt:lpstr>
      <vt:lpstr>西崎さん</vt:lpstr>
      <vt:lpstr>PowerPoint プレゼンテーション</vt:lpstr>
      <vt:lpstr>のうりんむらとの繋がり</vt:lpstr>
      <vt:lpstr>一日の流れ</vt:lpstr>
      <vt:lpstr>作業場へ</vt:lpstr>
      <vt:lpstr>耕作放棄地</vt:lpstr>
      <vt:lpstr>耕作放棄地</vt:lpstr>
      <vt:lpstr>鴨農場</vt:lpstr>
      <vt:lpstr>加工</vt:lpstr>
      <vt:lpstr>PowerPoint プレゼンテーション</vt:lpstr>
      <vt:lpstr>その他いろいろ</vt:lpstr>
      <vt:lpstr>PowerPoint プレゼンテーション</vt:lpstr>
      <vt:lpstr>最後に…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西崎さんちのススメ</dc:title>
  <dc:creator>いぶき</dc:creator>
  <cp:lastModifiedBy>dogen</cp:lastModifiedBy>
  <cp:revision>24</cp:revision>
  <dcterms:created xsi:type="dcterms:W3CDTF">2013-04-29T09:31:45Z</dcterms:created>
  <dcterms:modified xsi:type="dcterms:W3CDTF">2013-07-07T03:18:16Z</dcterms:modified>
</cp:coreProperties>
</file>