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64" d="100"/>
          <a:sy n="64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C800A33-1B64-4849-B691-404ED9A0556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E6EC82-00C4-469C-A262-3D424F960776}" type="datetimeFigureOut">
              <a:rPr kumimoji="1" lang="ja-JP" altLang="en-US" smtClean="0"/>
              <a:pPr/>
              <a:t>2013/4/22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191347"/>
            <a:ext cx="8136904" cy="1872208"/>
          </a:xfrm>
        </p:spPr>
        <p:txBody>
          <a:bodyPr/>
          <a:lstStyle/>
          <a:p>
            <a:r>
              <a:rPr lang="ja-JP" altLang="en-US" sz="4800" b="1" i="1" dirty="0" smtClean="0">
                <a:latin typeface="Adobe Fangsong Std R" pitchFamily="18" charset="-128"/>
                <a:ea typeface="Adobe Fangsong Std R" pitchFamily="18" charset="-128"/>
              </a:rPr>
              <a:t>　むらびと</a:t>
            </a:r>
            <a:r>
              <a:rPr lang="ja-JP" altLang="en-US" sz="4000" b="1" i="1" dirty="0" smtClean="0">
                <a:latin typeface="Adobe Fangsong Std R" pitchFamily="18" charset="-128"/>
                <a:ea typeface="Adobe Fangsong Std R" pitchFamily="18" charset="-128"/>
              </a:rPr>
              <a:t>の</a:t>
            </a:r>
            <a:r>
              <a:rPr lang="ja-JP" altLang="en-US" sz="5400" b="1" i="1" dirty="0" smtClean="0">
                <a:latin typeface="Adobe Fangsong Std R" pitchFamily="18" charset="-128"/>
                <a:ea typeface="Adobe Fangsong Std R" pitchFamily="18" charset="-128"/>
              </a:rPr>
              <a:t>生活</a:t>
            </a:r>
            <a:endParaRPr kumimoji="1" lang="ja-JP" altLang="en-US" sz="5400" b="1" i="1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Users\Yuki\Documents\のうりんむら\2012y02m08d_165449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59"/>
            <a:ext cx="3168352" cy="361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7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pPr marL="114300" indent="0">
              <a:buNone/>
            </a:pPr>
            <a:r>
              <a:rPr kumimoji="1" lang="ja-JP" altLang="en-US" dirty="0" smtClean="0"/>
              <a:t>ということで</a:t>
            </a:r>
            <a:endParaRPr kumimoji="1" lang="en-US" altLang="ja-JP" dirty="0" smtClean="0"/>
          </a:p>
          <a:p>
            <a:pPr marL="114300" indent="0">
              <a:buNone/>
            </a:pPr>
            <a:r>
              <a:rPr lang="ja-JP" altLang="en-US" sz="4000" dirty="0" err="1" smtClean="0"/>
              <a:t>のうりん</a:t>
            </a:r>
            <a:r>
              <a:rPr lang="ja-JP" altLang="en-US" sz="4000" dirty="0" smtClean="0"/>
              <a:t>むらで農業を勉強しませんか～？</a:t>
            </a:r>
            <a:endParaRPr lang="en-US" altLang="ja-JP" sz="4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452198"/>
            <a:ext cx="10138638" cy="606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868144" y="515719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i="1" dirty="0" smtClean="0">
                <a:solidFill>
                  <a:schemeClr val="bg1"/>
                </a:solidFill>
                <a:latin typeface="HG行書体" pitchFamily="65" charset="-128"/>
                <a:ea typeface="HG行書体" pitchFamily="65" charset="-128"/>
              </a:rPr>
              <a:t>　　</a:t>
            </a:r>
            <a:r>
              <a:rPr kumimoji="1" lang="en-US" altLang="ja-JP" sz="5400" i="1" dirty="0" smtClean="0">
                <a:solidFill>
                  <a:schemeClr val="bg1"/>
                </a:solidFill>
                <a:latin typeface="HG行書体" pitchFamily="65" charset="-128"/>
                <a:ea typeface="HG行書体" pitchFamily="65" charset="-128"/>
              </a:rPr>
              <a:t>END</a:t>
            </a:r>
            <a:endParaRPr kumimoji="1" lang="ja-JP" altLang="en-US" sz="5400" i="1" dirty="0">
              <a:solidFill>
                <a:schemeClr val="bg1"/>
              </a:solidFill>
              <a:latin typeface="HG行書体" pitchFamily="65" charset="-128"/>
              <a:ea typeface="HG行書体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～</a:t>
            </a:r>
            <a:r>
              <a:rPr lang="en-US" altLang="ja-JP" dirty="0" smtClean="0"/>
              <a:t>1999</a:t>
            </a:r>
            <a:r>
              <a:rPr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200" dirty="0" smtClean="0"/>
              <a:t>もともと資源内のサークル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sz="4000" dirty="0" smtClean="0"/>
              <a:t>「生物資源学類実行委員会」</a:t>
            </a:r>
            <a:r>
              <a:rPr lang="ja-JP" altLang="en-US" sz="3200" dirty="0"/>
              <a:t>という</a:t>
            </a:r>
            <a:r>
              <a:rPr kumimoji="1" lang="ja-JP" altLang="en-US" sz="3200" dirty="0" smtClean="0"/>
              <a:t>団体が存在しており、そこが学園祭に出店する企画名が「のうりんむら」だった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700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1999</a:t>
            </a:r>
            <a:r>
              <a:rPr kumimoji="1" lang="ja-JP" altLang="en-US" dirty="0" smtClean="0"/>
              <a:t>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 smtClean="0"/>
              <a:t>学祭直後に田畑修一が「</a:t>
            </a:r>
            <a:r>
              <a:rPr kumimoji="1" lang="ja-JP" altLang="en-US" sz="3200" dirty="0" smtClean="0"/>
              <a:t>のうりんむら」</a:t>
            </a:r>
            <a:r>
              <a:rPr kumimoji="1" lang="ja-JP" altLang="en-US" sz="2800" dirty="0" smtClean="0"/>
              <a:t>を実行委員会から独立させ、現在の</a:t>
            </a:r>
            <a:r>
              <a:rPr kumimoji="1" lang="ja-JP" altLang="en-US" sz="2800" dirty="0" err="1" smtClean="0"/>
              <a:t>のうりん</a:t>
            </a:r>
            <a:r>
              <a:rPr kumimoji="1" lang="ja-JP" altLang="en-US" sz="2800" dirty="0" smtClean="0"/>
              <a:t>むらが発足した</a:t>
            </a:r>
            <a:endParaRPr lang="en-US" altLang="ja-JP" sz="2800" dirty="0"/>
          </a:p>
          <a:p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今の代で</a:t>
            </a:r>
            <a:r>
              <a:rPr kumimoji="1" lang="en-US" altLang="ja-JP" sz="2800" dirty="0" smtClean="0"/>
              <a:t>14</a:t>
            </a:r>
            <a:r>
              <a:rPr kumimoji="1" lang="ja-JP" altLang="en-US" sz="2800" dirty="0" smtClean="0"/>
              <a:t>代目となる！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615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農食祭酒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農</a:t>
            </a:r>
            <a:r>
              <a:rPr lang="en-US" altLang="ja-JP" sz="3200" dirty="0" smtClean="0"/>
              <a:t>…</a:t>
            </a:r>
            <a:r>
              <a:rPr lang="ja-JP" altLang="en-US" sz="3200" dirty="0" smtClean="0"/>
              <a:t>農業を勉強する。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lang="ja-JP" altLang="en-US" sz="3200" dirty="0" smtClean="0"/>
              <a:t>食</a:t>
            </a:r>
            <a:r>
              <a:rPr lang="en-US" altLang="ja-JP" sz="3200" dirty="0" smtClean="0"/>
              <a:t>…</a:t>
            </a:r>
            <a:r>
              <a:rPr lang="ja-JP" altLang="en-US" sz="3200" dirty="0" smtClean="0"/>
              <a:t>食育、食べ物を知る。自分で食う。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lang="ja-JP" altLang="en-US" sz="3200" dirty="0" smtClean="0"/>
              <a:t>祭</a:t>
            </a:r>
            <a:r>
              <a:rPr lang="en-US" altLang="ja-JP" sz="3200" dirty="0" smtClean="0"/>
              <a:t>…</a:t>
            </a:r>
            <a:r>
              <a:rPr lang="ja-JP" altLang="en-US" sz="3200" dirty="0" smtClean="0"/>
              <a:t>学祭など祭りを全力で楽しむ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lang="ja-JP" altLang="en-US" sz="3200" dirty="0" smtClean="0"/>
              <a:t>酒</a:t>
            </a:r>
            <a:r>
              <a:rPr lang="en-US" altLang="ja-JP" sz="3200" dirty="0" smtClean="0"/>
              <a:t>…</a:t>
            </a:r>
            <a:r>
              <a:rPr lang="ja-JP" altLang="en-US" sz="3200" dirty="0" smtClean="0"/>
              <a:t>たまには・・・いいよね！？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564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はたけ！！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つくば市市議会議員の飯岡さんから、無償</a:t>
            </a:r>
            <a:r>
              <a:rPr kumimoji="1" lang="ja-JP" altLang="en-US" sz="2800" dirty="0" smtClean="0"/>
              <a:t>で</a:t>
            </a:r>
            <a:r>
              <a:rPr lang="en-US" altLang="ja-JP" sz="2800" dirty="0" smtClean="0"/>
              <a:t>9</a:t>
            </a:r>
            <a:r>
              <a:rPr kumimoji="1" lang="ja-JP" altLang="en-US" sz="2800" dirty="0" smtClean="0"/>
              <a:t>アール</a:t>
            </a:r>
            <a:r>
              <a:rPr kumimoji="1" lang="ja-JP" altLang="en-US" sz="2800" dirty="0" smtClean="0"/>
              <a:t>くらいの畑を借りています。</a:t>
            </a:r>
            <a:endParaRPr lang="en-US" altLang="ja-JP" sz="2800" dirty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種まきから収穫まで、すべてを体験できるのは</a:t>
            </a:r>
            <a:r>
              <a:rPr lang="ja-JP" altLang="en-US" sz="2800" dirty="0" err="1" smtClean="0"/>
              <a:t>のうりん</a:t>
            </a:r>
            <a:r>
              <a:rPr lang="ja-JP" altLang="en-US" sz="2800" dirty="0" smtClean="0"/>
              <a:t>むらだけ！？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ja-JP" altLang="en-US" sz="2800" dirty="0" smtClean="0"/>
              <a:t>実際に学園祭で販売している！</a:t>
            </a:r>
            <a:endParaRPr lang="en-US" altLang="ja-JP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825691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21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農家さん</a:t>
            </a:r>
            <a:r>
              <a:rPr lang="ja-JP" altLang="en-US" dirty="0" smtClean="0"/>
              <a:t>のお手伝い</a:t>
            </a:r>
            <a:r>
              <a:rPr lang="en-US" altLang="ja-JP" dirty="0" smtClean="0"/>
              <a:t>(</a:t>
            </a:r>
            <a:r>
              <a:rPr lang="ja-JP" altLang="en-US" dirty="0" err="1" smtClean="0"/>
              <a:t>゜</a:t>
            </a:r>
            <a:r>
              <a:rPr lang="en-US" altLang="ja-JP" dirty="0" smtClean="0"/>
              <a:t>o</a:t>
            </a:r>
            <a:r>
              <a:rPr lang="ja-JP" altLang="en-US" dirty="0" err="1" smtClean="0"/>
              <a:t>゜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 smtClean="0"/>
              <a:t>修さん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大分県</a:t>
            </a:r>
            <a:r>
              <a:rPr kumimoji="1" lang="en-US" altLang="ja-JP" sz="2800" dirty="0" smtClean="0"/>
              <a:t>)…</a:t>
            </a:r>
            <a:r>
              <a:rPr kumimoji="1" lang="ja-JP" altLang="en-US" sz="2800" dirty="0" smtClean="0"/>
              <a:t>酪農家さん。</a:t>
            </a:r>
            <a:r>
              <a:rPr kumimoji="1" lang="ja-JP" altLang="en-US" sz="2800" dirty="0" err="1" smtClean="0"/>
              <a:t>のうりん</a:t>
            </a:r>
            <a:r>
              <a:rPr kumimoji="1" lang="ja-JP" altLang="en-US" sz="2800" dirty="0" smtClean="0"/>
              <a:t>むら初代村長。夏に合宿いった。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川島さん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群馬県</a:t>
            </a:r>
            <a:r>
              <a:rPr kumimoji="1" lang="en-US" altLang="ja-JP" sz="2800" dirty="0" smtClean="0"/>
              <a:t>)…</a:t>
            </a:r>
            <a:r>
              <a:rPr kumimoji="1" lang="ja-JP" altLang="en-US" sz="2800" dirty="0" smtClean="0"/>
              <a:t>酪農家さん。牛乳をいただける。うまし。学祭で販売。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来田さん</a:t>
            </a:r>
            <a:r>
              <a:rPr kumimoji="1" lang="en-US" altLang="ja-JP" sz="2800" dirty="0" smtClean="0"/>
              <a:t>(</a:t>
            </a:r>
            <a:r>
              <a:rPr lang="ja-JP" altLang="en-US" sz="2800" dirty="0" smtClean="0"/>
              <a:t>土浦市</a:t>
            </a:r>
            <a:r>
              <a:rPr kumimoji="1" lang="en-US" altLang="ja-JP" sz="2800" dirty="0" smtClean="0"/>
              <a:t>)…</a:t>
            </a:r>
            <a:r>
              <a:rPr kumimoji="1" lang="ja-JP" altLang="en-US" sz="2800" dirty="0" smtClean="0"/>
              <a:t>お米農家さん。田んぼをお借りしている。学祭の炊き込みごはんや新歓の餅つきにつかう！！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0483"/>
            <a:ext cx="8613461" cy="484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57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7643192" cy="534806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西崎さん</a:t>
            </a:r>
            <a:r>
              <a:rPr kumimoji="1" lang="en-US" altLang="ja-JP" sz="2800" dirty="0" smtClean="0"/>
              <a:t>(</a:t>
            </a:r>
            <a:r>
              <a:rPr lang="ja-JP" altLang="en-US" sz="2800" dirty="0" smtClean="0"/>
              <a:t>石岡市</a:t>
            </a:r>
            <a:r>
              <a:rPr kumimoji="1" lang="en-US" altLang="ja-JP" sz="2800" dirty="0" smtClean="0"/>
              <a:t>)…</a:t>
            </a:r>
            <a:r>
              <a:rPr kumimoji="1" lang="ja-JP" altLang="en-US" sz="2800" dirty="0" smtClean="0"/>
              <a:t>カモ農家さん。お肉いただける。儲かってるらしい。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下妻なしプロジェクト</a:t>
            </a:r>
            <a:r>
              <a:rPr kumimoji="1" lang="en-US" altLang="ja-JP" sz="2800" dirty="0" smtClean="0"/>
              <a:t>…</a:t>
            </a:r>
            <a:r>
              <a:rPr kumimoji="1" lang="ja-JP" altLang="en-US" sz="2800" dirty="0" smtClean="0"/>
              <a:t>摘果や収穫、販売、加工体験ができる。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endParaRPr kumimoji="1" lang="en-US" altLang="ja-JP" sz="2800" dirty="0" smtClean="0"/>
          </a:p>
          <a:p>
            <a:endParaRPr lang="en-US" altLang="ja-JP" sz="2800" dirty="0"/>
          </a:p>
          <a:p>
            <a:pPr marL="114300" indent="0" algn="ctr">
              <a:buNone/>
            </a:pPr>
            <a:r>
              <a:rPr kumimoji="1" lang="ja-JP" altLang="en-US" sz="2800" b="1" dirty="0" smtClean="0"/>
              <a:t>などなど可能性は無限</a:t>
            </a:r>
            <a:r>
              <a:rPr kumimoji="1" lang="ja-JP" altLang="en-US" sz="2800" dirty="0" smtClean="0"/>
              <a:t>大</a:t>
            </a:r>
            <a:endParaRPr kumimoji="1" lang="ja-JP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89438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61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5400" dirty="0" smtClean="0"/>
              <a:t>学園祭</a:t>
            </a:r>
            <a:r>
              <a:rPr kumimoji="1" lang="en-US" altLang="ja-JP" sz="5400" dirty="0" smtClean="0"/>
              <a:t>(-”-)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ここで活動費を稼ぐ！！去年はベストセラー賞を受賞</a:t>
            </a:r>
            <a:r>
              <a:rPr kumimoji="1" lang="en-US" altLang="ja-JP" sz="3600" dirty="0" smtClean="0"/>
              <a:t>(#^.^#)</a:t>
            </a:r>
          </a:p>
          <a:p>
            <a:endParaRPr lang="en-US" altLang="ja-JP" sz="3600" dirty="0"/>
          </a:p>
          <a:p>
            <a:r>
              <a:rPr kumimoji="1" lang="ja-JP" altLang="en-US" sz="3600" dirty="0" smtClean="0"/>
              <a:t>野菜、イモ、米、牛乳など一年の集大成となる！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endParaRPr kumimoji="1" lang="ja-JP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320480" cy="613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2182"/>
            <a:ext cx="7776864" cy="521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58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とりあえず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kumimoji="1" lang="ja-JP" altLang="en-US" sz="3600" dirty="0" smtClean="0"/>
              <a:t>・月曜</a:t>
            </a:r>
            <a:r>
              <a:rPr kumimoji="1" lang="en-US" altLang="ja-JP" sz="3600" dirty="0" smtClean="0"/>
              <a:t>18</a:t>
            </a:r>
            <a:r>
              <a:rPr kumimoji="1" lang="ja-JP" altLang="en-US" sz="3600" dirty="0" smtClean="0"/>
              <a:t>時</a:t>
            </a:r>
            <a:r>
              <a:rPr kumimoji="1" lang="en-US" altLang="ja-JP" sz="3600" dirty="0" smtClean="0"/>
              <a:t>15</a:t>
            </a:r>
            <a:r>
              <a:rPr kumimoji="1" lang="ja-JP" altLang="en-US" sz="3600" dirty="0" smtClean="0"/>
              <a:t>分</a:t>
            </a:r>
            <a:r>
              <a:rPr kumimoji="1" lang="en-US" altLang="ja-JP" sz="3600" dirty="0" smtClean="0"/>
              <a:t>…</a:t>
            </a:r>
            <a:r>
              <a:rPr kumimoji="1" lang="ja-JP" altLang="en-US" sz="3600" dirty="0" smtClean="0"/>
              <a:t>ミーティング</a:t>
            </a:r>
            <a:endParaRPr kumimoji="1" lang="en-US" altLang="ja-JP" sz="3600" dirty="0" smtClean="0"/>
          </a:p>
          <a:p>
            <a:pPr marL="11430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　　＠</a:t>
            </a:r>
            <a:r>
              <a:rPr kumimoji="1" lang="ja-JP" altLang="en-US" sz="3600" dirty="0" smtClean="0"/>
              <a:t>裏コドク</a:t>
            </a:r>
            <a:endParaRPr kumimoji="1" lang="en-US" altLang="ja-JP" sz="3600" dirty="0" smtClean="0"/>
          </a:p>
          <a:p>
            <a:pPr marL="114300" indent="0">
              <a:buNone/>
            </a:pPr>
            <a:endParaRPr kumimoji="1" lang="en-US" altLang="ja-JP" sz="3600" dirty="0" smtClean="0"/>
          </a:p>
          <a:p>
            <a:pPr marL="114300" indent="0">
              <a:buNone/>
            </a:pPr>
            <a:r>
              <a:rPr lang="ja-JP" altLang="en-US" sz="3600" dirty="0" smtClean="0"/>
              <a:t>・火、木曜</a:t>
            </a:r>
            <a:r>
              <a:rPr lang="en-US" altLang="ja-JP" sz="3600" dirty="0" smtClean="0"/>
              <a:t>7</a:t>
            </a:r>
            <a:r>
              <a:rPr lang="ja-JP" altLang="en-US" sz="3600" dirty="0" smtClean="0"/>
              <a:t>時、土曜</a:t>
            </a:r>
            <a:r>
              <a:rPr lang="en-US" altLang="ja-JP" sz="3600" dirty="0" smtClean="0"/>
              <a:t>9</a:t>
            </a:r>
            <a:r>
              <a:rPr lang="ja-JP" altLang="en-US" sz="3600" dirty="0" smtClean="0"/>
              <a:t>時</a:t>
            </a:r>
            <a:r>
              <a:rPr lang="en-US" altLang="ja-JP" sz="3600" dirty="0" smtClean="0"/>
              <a:t>…</a:t>
            </a:r>
            <a:r>
              <a:rPr lang="ja-JP" altLang="en-US" sz="3600" dirty="0" smtClean="0"/>
              <a:t>はたけ</a:t>
            </a:r>
            <a:endParaRPr lang="en-US" altLang="ja-JP" sz="3600" dirty="0" smtClean="0"/>
          </a:p>
          <a:p>
            <a:pPr marL="114300" indent="0">
              <a:buNone/>
            </a:pPr>
            <a:endParaRPr kumimoji="1" lang="en-US" altLang="ja-JP" sz="3600" dirty="0"/>
          </a:p>
          <a:p>
            <a:pPr marL="114300" indent="0">
              <a:buNone/>
            </a:pPr>
            <a:r>
              <a:rPr lang="ja-JP" altLang="en-US" sz="3600" dirty="0" smtClean="0"/>
              <a:t>　　　　　　をメモってね</a:t>
            </a:r>
            <a:r>
              <a:rPr lang="en-US" altLang="ja-JP" sz="3600" dirty="0" smtClean="0"/>
              <a:t>(^.^)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392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ナチュラル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ナチュラル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519</TotalTime>
  <Words>301</Words>
  <Application>Microsoft Office PowerPoint</Application>
  <PresentationFormat>画面に合わせる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ナチュラル</vt:lpstr>
      <vt:lpstr>　むらびとの生活</vt:lpstr>
      <vt:lpstr>～1999年</vt:lpstr>
      <vt:lpstr>1999年</vt:lpstr>
      <vt:lpstr>農食祭酒</vt:lpstr>
      <vt:lpstr>はたけ！！</vt:lpstr>
      <vt:lpstr>農家さんのお手伝い(゜o゜)</vt:lpstr>
      <vt:lpstr>スライド 7</vt:lpstr>
      <vt:lpstr>学園祭(-”-)</vt:lpstr>
      <vt:lpstr>とりあえず</vt:lpstr>
      <vt:lpstr>スライド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のうりんむら村史</dc:title>
  <dc:creator>Yuki</dc:creator>
  <cp:lastModifiedBy>国立学校法人 筑波大学</cp:lastModifiedBy>
  <cp:revision>27</cp:revision>
  <dcterms:created xsi:type="dcterms:W3CDTF">2012-11-05T02:25:05Z</dcterms:created>
  <dcterms:modified xsi:type="dcterms:W3CDTF">2013-04-22T07:49:52Z</dcterms:modified>
</cp:coreProperties>
</file>