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4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5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11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29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93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19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37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91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06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9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844D-7DEA-434F-A0F8-F897C95467EC}" type="datetimeFigureOut">
              <a:rPr kumimoji="1" lang="ja-JP" altLang="en-US" smtClean="0"/>
              <a:t>2013/5/27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3EFD-49AE-4412-8DF1-768339B15C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1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大分夏合宿紹介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err="1" smtClean="0"/>
              <a:t>のうりん</a:t>
            </a:r>
            <a:r>
              <a:rPr kumimoji="1" lang="ja-JP" altLang="en-US" dirty="0" smtClean="0"/>
              <a:t>むら</a:t>
            </a:r>
            <a:endParaRPr kumimoji="1" lang="en-US" altLang="ja-JP" dirty="0" smtClean="0"/>
          </a:p>
          <a:p>
            <a:r>
              <a:rPr lang="ja-JP" altLang="en-US" dirty="0"/>
              <a:t>第</a:t>
            </a:r>
            <a:r>
              <a:rPr lang="en-US" altLang="ja-JP" dirty="0"/>
              <a:t>13</a:t>
            </a:r>
            <a:r>
              <a:rPr lang="ja-JP" altLang="en-US" dirty="0"/>
              <a:t>代</a:t>
            </a:r>
            <a:r>
              <a:rPr lang="ja-JP" altLang="en-US" dirty="0" smtClean="0"/>
              <a:t>村長</a:t>
            </a:r>
            <a:endParaRPr lang="en-US" altLang="ja-JP" dirty="0" smtClean="0"/>
          </a:p>
          <a:p>
            <a:r>
              <a:rPr kumimoji="1" lang="ja-JP" altLang="en-US" dirty="0"/>
              <a:t>もっさん</a:t>
            </a:r>
          </a:p>
        </p:txBody>
      </p:sp>
    </p:spTree>
    <p:extLst>
      <p:ext uri="{BB962C8B-B14F-4D97-AF65-F5344CB8AC3E}">
        <p14:creationId xmlns:p14="http://schemas.microsoft.com/office/powerpoint/2010/main" val="12647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大分合宿って？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初代村長の田畑修一氏（修さん）の経営する大分県田畑牧場に行って、作業したり地域の人達とお酒を飲んだりおしゃべりしたりする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1026" name="Picture 2" descr="C:\Users\Yuki\Pictures\2011\08\20110809 93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70" y="3241860"/>
            <a:ext cx="4821518" cy="36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田畑修一（修さん）て？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99</a:t>
            </a:r>
            <a:r>
              <a:rPr kumimoji="1" lang="ja-JP" altLang="en-US" sz="2800" dirty="0" smtClean="0"/>
              <a:t>年資源入学　現在</a:t>
            </a:r>
            <a:r>
              <a:rPr kumimoji="1" lang="en-US" altLang="ja-JP" sz="2800" dirty="0" smtClean="0"/>
              <a:t>32</a:t>
            </a:r>
            <a:r>
              <a:rPr kumimoji="1" lang="ja-JP" altLang="en-US" sz="2800" dirty="0" smtClean="0"/>
              <a:t>歳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初代村長　の</a:t>
            </a:r>
            <a:r>
              <a:rPr kumimoji="1" lang="ja-JP" altLang="en-US" sz="2800" dirty="0" err="1" smtClean="0"/>
              <a:t>うりんむらを</a:t>
            </a:r>
            <a:r>
              <a:rPr kumimoji="1" lang="ja-JP" altLang="en-US" sz="2800" dirty="0" smtClean="0"/>
              <a:t>つくった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初代農ヘル副社長　農ヘルつくった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初代の</a:t>
            </a:r>
            <a:r>
              <a:rPr kumimoji="1" lang="ja-JP" altLang="en-US" sz="2800" dirty="0" err="1" smtClean="0"/>
              <a:t>うりん</a:t>
            </a:r>
            <a:r>
              <a:rPr kumimoji="1" lang="ja-JP" altLang="en-US" sz="2800" dirty="0" smtClean="0"/>
              <a:t>むらメンバーに合宿してみたい！という人がいて、この合宿が始まった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4" name="Picture 2" descr="C:\Users\Yuki\Downloads\DSC_0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199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重要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基本的なタイムスケジュール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0</a:t>
            </a:r>
            <a:r>
              <a:rPr lang="en-US" altLang="ja-JP" dirty="0" smtClean="0"/>
              <a:t>5:00</a:t>
            </a:r>
            <a:r>
              <a:rPr lang="ja-JP" altLang="en-US" dirty="0" smtClean="0"/>
              <a:t>　起床</a:t>
            </a:r>
            <a:endParaRPr lang="en-US" altLang="ja-JP" dirty="0" smtClean="0"/>
          </a:p>
          <a:p>
            <a:r>
              <a:rPr lang="en-US" altLang="ja-JP" dirty="0" smtClean="0"/>
              <a:t>05:30</a:t>
            </a:r>
            <a:r>
              <a:rPr lang="ja-JP" altLang="en-US" dirty="0" smtClean="0"/>
              <a:t>　朝の作業開始</a:t>
            </a:r>
            <a:endParaRPr lang="en-US" altLang="ja-JP" dirty="0" smtClean="0"/>
          </a:p>
          <a:p>
            <a:r>
              <a:rPr kumimoji="1" lang="en-US" altLang="ja-JP" dirty="0" smtClean="0"/>
              <a:t>10:00</a:t>
            </a:r>
            <a:r>
              <a:rPr kumimoji="1" lang="ja-JP" altLang="en-US" dirty="0" smtClean="0"/>
              <a:t>　作業終了</a:t>
            </a:r>
            <a:endParaRPr kumimoji="1" lang="en-US" altLang="ja-JP" dirty="0" smtClean="0"/>
          </a:p>
          <a:p>
            <a:r>
              <a:rPr lang="en-US" altLang="ja-JP" dirty="0" smtClean="0"/>
              <a:t>12:00</a:t>
            </a:r>
            <a:r>
              <a:rPr lang="ja-JP" altLang="en-US" dirty="0" smtClean="0"/>
              <a:t>　昼食</a:t>
            </a:r>
            <a:endParaRPr lang="en-US" altLang="ja-JP" dirty="0" smtClean="0"/>
          </a:p>
          <a:p>
            <a:r>
              <a:rPr lang="ja-JP" altLang="en-US" dirty="0" smtClean="0"/>
              <a:t>～</a:t>
            </a:r>
            <a:r>
              <a:rPr lang="en-US" altLang="ja-JP" dirty="0" smtClean="0"/>
              <a:t>16:00</a:t>
            </a:r>
            <a:r>
              <a:rPr lang="ja-JP" altLang="en-US" dirty="0" smtClean="0"/>
              <a:t>　お出かけ　昼寝など</a:t>
            </a:r>
            <a:endParaRPr lang="en-US" altLang="ja-JP" dirty="0" smtClean="0"/>
          </a:p>
          <a:p>
            <a:r>
              <a:rPr lang="en-US" altLang="ja-JP" dirty="0" smtClean="0"/>
              <a:t>16:00</a:t>
            </a:r>
            <a:r>
              <a:rPr lang="ja-JP" altLang="en-US" dirty="0" smtClean="0"/>
              <a:t>　夕方の作業開始</a:t>
            </a:r>
            <a:endParaRPr lang="en-US" altLang="ja-JP" dirty="0" smtClean="0"/>
          </a:p>
          <a:p>
            <a:r>
              <a:rPr lang="en-US" altLang="ja-JP" dirty="0" smtClean="0"/>
              <a:t>20:00</a:t>
            </a:r>
            <a:r>
              <a:rPr lang="ja-JP" altLang="en-US" dirty="0" smtClean="0"/>
              <a:t>　作業終了　風呂</a:t>
            </a:r>
            <a:endParaRPr lang="en-US" altLang="ja-JP" dirty="0" smtClean="0"/>
          </a:p>
          <a:p>
            <a:r>
              <a:rPr lang="en-US" altLang="ja-JP" dirty="0" smtClean="0"/>
              <a:t>22:00</a:t>
            </a:r>
            <a:r>
              <a:rPr lang="ja-JP" altLang="en-US" dirty="0" smtClean="0"/>
              <a:t>　晩飯</a:t>
            </a:r>
            <a:endParaRPr lang="en-US" altLang="ja-JP" dirty="0" smtClean="0"/>
          </a:p>
          <a:p>
            <a:r>
              <a:rPr lang="ja-JP" altLang="en-US" dirty="0" smtClean="0"/>
              <a:t>～</a:t>
            </a:r>
            <a:r>
              <a:rPr lang="en-US" altLang="ja-JP" dirty="0" smtClean="0"/>
              <a:t>25:00</a:t>
            </a:r>
            <a:r>
              <a:rPr lang="ja-JP" altLang="en-US" dirty="0" smtClean="0"/>
              <a:t>　飲み＆おしゃべり　各人沈没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534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uki\Pictures\2013\03\20130318 160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45990"/>
            <a:ext cx="3240360" cy="48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作業風景など</a:t>
            </a:r>
            <a:endParaRPr kumimoji="1" lang="ja-JP" altLang="en-US" dirty="0"/>
          </a:p>
        </p:txBody>
      </p:sp>
      <p:pic>
        <p:nvPicPr>
          <p:cNvPr id="2050" name="Picture 2" descr="C:\Users\Yuki\Pictures\2012\08\20120803 65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96" y="1268760"/>
            <a:ext cx="58758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5699"/>
            <a:ext cx="6516688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67055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Yuki\Pictures\2013\03\20130319 145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67" y="1316660"/>
            <a:ext cx="4928736" cy="32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uki\Pictures\2013\03\20130319 1349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72" y="1556792"/>
            <a:ext cx="6080076" cy="40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Yuki\Pictures\2013\03\20130319 1536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8840"/>
            <a:ext cx="4086375" cy="27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諸連絡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今年は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18</a:t>
            </a:r>
            <a:r>
              <a:rPr kumimoji="1" lang="ja-JP" altLang="en-US" dirty="0" smtClean="0"/>
              <a:t>日から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日の間の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日間</a:t>
            </a:r>
            <a:endParaRPr kumimoji="1" lang="en-US" altLang="ja-JP" dirty="0" smtClean="0"/>
          </a:p>
          <a:p>
            <a:r>
              <a:rPr kumimoji="1" lang="ja-JP" altLang="en-US" dirty="0" smtClean="0"/>
              <a:t>予算は合計で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万ちょい（帰りの交通費含まず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気合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お　　　　　わ　　　　　　</a:t>
            </a:r>
            <a:r>
              <a:rPr lang="ja-JP" altLang="en-US" dirty="0" err="1" smtClean="0"/>
              <a:t>り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908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96</Words>
  <Application>Microsoft Office PowerPoint</Application>
  <PresentationFormat>画面に合わせる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大分夏合宿紹介</vt:lpstr>
      <vt:lpstr>大分合宿って？</vt:lpstr>
      <vt:lpstr>田畑修一（修さん）て？</vt:lpstr>
      <vt:lpstr>【重要】基本的なタイムスケジュール</vt:lpstr>
      <vt:lpstr>作業風景など</vt:lpstr>
      <vt:lpstr>諸連絡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大分夏合宿紹介</dc:title>
  <dc:creator>Yuki</dc:creator>
  <cp:lastModifiedBy>Yuki</cp:lastModifiedBy>
  <cp:revision>10</cp:revision>
  <dcterms:created xsi:type="dcterms:W3CDTF">2013-05-16T10:05:15Z</dcterms:created>
  <dcterms:modified xsi:type="dcterms:W3CDTF">2013-05-27T04:22:40Z</dcterms:modified>
</cp:coreProperties>
</file>