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5" r:id="rId12"/>
    <p:sldId id="271" r:id="rId13"/>
    <p:sldId id="268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381" autoAdjust="0"/>
  </p:normalViewPr>
  <p:slideViewPr>
    <p:cSldViewPr>
      <p:cViewPr>
        <p:scale>
          <a:sx n="75" d="100"/>
          <a:sy n="75" d="100"/>
        </p:scale>
        <p:origin x="-1020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3A045-F336-4CB0-951D-5BCF2B2FBC9B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kumimoji="1" lang="ja-JP" altLang="en-US"/>
        </a:p>
      </dgm:t>
    </dgm:pt>
    <dgm:pt modelId="{59A4608A-41F7-43ED-8D2F-6DB6D9E4211B}">
      <dgm:prSet phldrT="[テキスト]" custT="1"/>
      <dgm:spPr/>
      <dgm:t>
        <a:bodyPr/>
        <a:lstStyle/>
        <a:p>
          <a:r>
            <a:rPr kumimoji="1" lang="ja-JP" altLang="en-US" sz="2800" dirty="0" smtClean="0"/>
            <a:t>吸水</a:t>
          </a:r>
          <a:endParaRPr kumimoji="1" lang="ja-JP" altLang="en-US" sz="2800" dirty="0"/>
        </a:p>
      </dgm:t>
    </dgm:pt>
    <dgm:pt modelId="{0BB4436F-8D63-443F-BCED-9BC63DAFFA82}" type="parTrans" cxnId="{498262CA-B5D9-47A6-91AA-62487B6D2E88}">
      <dgm:prSet/>
      <dgm:spPr/>
      <dgm:t>
        <a:bodyPr/>
        <a:lstStyle/>
        <a:p>
          <a:endParaRPr kumimoji="1" lang="ja-JP" altLang="en-US"/>
        </a:p>
      </dgm:t>
    </dgm:pt>
    <dgm:pt modelId="{7140078D-99E2-4948-9AF1-9F4BF0A9F93E}" type="sibTrans" cxnId="{498262CA-B5D9-47A6-91AA-62487B6D2E88}">
      <dgm:prSet/>
      <dgm:spPr/>
      <dgm:t>
        <a:bodyPr/>
        <a:lstStyle/>
        <a:p>
          <a:endParaRPr kumimoji="1" lang="ja-JP" altLang="en-US"/>
        </a:p>
      </dgm:t>
    </dgm:pt>
    <dgm:pt modelId="{CFD7457E-7092-4C88-A0DA-DA37763E21D2}">
      <dgm:prSet phldrT="[テキスト]" custT="1"/>
      <dgm:spPr/>
      <dgm:t>
        <a:bodyPr/>
        <a:lstStyle/>
        <a:p>
          <a:r>
            <a:rPr kumimoji="1" lang="ja-JP" altLang="en-US" sz="2800" dirty="0" smtClean="0"/>
            <a:t>酵素・ホルモンの活性化</a:t>
          </a:r>
          <a:endParaRPr kumimoji="1" lang="en-US" altLang="ja-JP" sz="2800" dirty="0" smtClean="0"/>
        </a:p>
      </dgm:t>
    </dgm:pt>
    <dgm:pt modelId="{F281DB4D-6A45-4AEC-A629-E59927BA6E68}" type="parTrans" cxnId="{1D78D5DD-A21C-4E31-9F00-7099EA839EB6}">
      <dgm:prSet/>
      <dgm:spPr/>
      <dgm:t>
        <a:bodyPr/>
        <a:lstStyle/>
        <a:p>
          <a:endParaRPr kumimoji="1" lang="ja-JP" altLang="en-US"/>
        </a:p>
      </dgm:t>
    </dgm:pt>
    <dgm:pt modelId="{573FDEDB-36E1-48FA-89A8-DBBDC3016471}" type="sibTrans" cxnId="{1D78D5DD-A21C-4E31-9F00-7099EA839EB6}">
      <dgm:prSet/>
      <dgm:spPr/>
      <dgm:t>
        <a:bodyPr/>
        <a:lstStyle/>
        <a:p>
          <a:endParaRPr kumimoji="1" lang="ja-JP" altLang="en-US"/>
        </a:p>
      </dgm:t>
    </dgm:pt>
    <dgm:pt modelId="{0F1477DA-2A86-4234-835C-C403531C9775}">
      <dgm:prSet phldrT="[テキスト]" custT="1"/>
      <dgm:spPr/>
      <dgm:t>
        <a:bodyPr/>
        <a:lstStyle/>
        <a:p>
          <a:r>
            <a:rPr kumimoji="1" lang="ja-JP" altLang="en-US" sz="2800" dirty="0" smtClean="0"/>
            <a:t>貯蔵用分の分解</a:t>
          </a:r>
          <a:endParaRPr kumimoji="1" lang="ja-JP" altLang="en-US" sz="2800" dirty="0"/>
        </a:p>
      </dgm:t>
    </dgm:pt>
    <dgm:pt modelId="{26EA42DA-3541-41B8-BAC7-C79BDA376E65}" type="parTrans" cxnId="{7FB83F0E-4B85-4BFD-A5FC-94318D2328E6}">
      <dgm:prSet/>
      <dgm:spPr/>
      <dgm:t>
        <a:bodyPr/>
        <a:lstStyle/>
        <a:p>
          <a:endParaRPr kumimoji="1" lang="ja-JP" altLang="en-US"/>
        </a:p>
      </dgm:t>
    </dgm:pt>
    <dgm:pt modelId="{D8F65CA2-4CC8-46F6-81D8-E82160D76F2A}" type="sibTrans" cxnId="{7FB83F0E-4B85-4BFD-A5FC-94318D2328E6}">
      <dgm:prSet/>
      <dgm:spPr/>
      <dgm:t>
        <a:bodyPr/>
        <a:lstStyle/>
        <a:p>
          <a:endParaRPr kumimoji="1" lang="ja-JP" altLang="en-US"/>
        </a:p>
      </dgm:t>
    </dgm:pt>
    <dgm:pt modelId="{44DC7C02-FFCA-401D-BCDB-32A17AEAE5BB}">
      <dgm:prSet phldrT="[テキスト]"/>
      <dgm:spPr/>
      <dgm:t>
        <a:bodyPr/>
        <a:lstStyle/>
        <a:p>
          <a:r>
            <a:rPr kumimoji="1" lang="ja-JP" altLang="en-US" dirty="0" smtClean="0"/>
            <a:t>タンパク質合成</a:t>
          </a:r>
          <a:endParaRPr kumimoji="1" lang="ja-JP" altLang="en-US" dirty="0"/>
        </a:p>
      </dgm:t>
    </dgm:pt>
    <dgm:pt modelId="{B4FD13C8-9631-4457-8C50-32AD9A851C05}" type="parTrans" cxnId="{DB0424DD-0292-4882-B84C-5C6AF1639814}">
      <dgm:prSet/>
      <dgm:spPr/>
      <dgm:t>
        <a:bodyPr/>
        <a:lstStyle/>
        <a:p>
          <a:endParaRPr kumimoji="1" lang="ja-JP" altLang="en-US"/>
        </a:p>
      </dgm:t>
    </dgm:pt>
    <dgm:pt modelId="{D3B3F96C-083C-436C-941E-3A93631BEB91}" type="sibTrans" cxnId="{DB0424DD-0292-4882-B84C-5C6AF1639814}">
      <dgm:prSet/>
      <dgm:spPr/>
      <dgm:t>
        <a:bodyPr/>
        <a:lstStyle/>
        <a:p>
          <a:endParaRPr kumimoji="1" lang="ja-JP" altLang="en-US"/>
        </a:p>
      </dgm:t>
    </dgm:pt>
    <dgm:pt modelId="{BEF5F664-6320-41FE-A17A-A0BCB4EB46E6}">
      <dgm:prSet phldrT="[テキスト]"/>
      <dgm:spPr/>
      <dgm:t>
        <a:bodyPr/>
        <a:lstStyle/>
        <a:p>
          <a:r>
            <a:rPr kumimoji="1" lang="ja-JP" altLang="en-US" dirty="0" smtClean="0"/>
            <a:t>発芽・発根</a:t>
          </a:r>
          <a:endParaRPr kumimoji="1" lang="ja-JP" altLang="en-US" dirty="0"/>
        </a:p>
      </dgm:t>
    </dgm:pt>
    <dgm:pt modelId="{018AA3FD-0AFB-4CAC-8571-50460BCB09F1}" type="parTrans" cxnId="{95B1E436-AD2D-4DFA-80C4-B701CC71008B}">
      <dgm:prSet/>
      <dgm:spPr/>
      <dgm:t>
        <a:bodyPr/>
        <a:lstStyle/>
        <a:p>
          <a:endParaRPr kumimoji="1" lang="ja-JP" altLang="en-US"/>
        </a:p>
      </dgm:t>
    </dgm:pt>
    <dgm:pt modelId="{B7A10702-4F52-407D-A5D1-2122D78FF2A8}" type="sibTrans" cxnId="{95B1E436-AD2D-4DFA-80C4-B701CC71008B}">
      <dgm:prSet/>
      <dgm:spPr/>
      <dgm:t>
        <a:bodyPr/>
        <a:lstStyle/>
        <a:p>
          <a:endParaRPr kumimoji="1" lang="ja-JP" altLang="en-US"/>
        </a:p>
      </dgm:t>
    </dgm:pt>
    <dgm:pt modelId="{BE24FDB1-4CAD-49D3-AA4B-705AD8EE358F}">
      <dgm:prSet phldrT="[テキスト]" custT="1"/>
      <dgm:spPr/>
      <dgm:t>
        <a:bodyPr/>
        <a:lstStyle/>
        <a:p>
          <a:r>
            <a:rPr kumimoji="1" lang="ja-JP" altLang="en-US" sz="1600" dirty="0" smtClean="0"/>
            <a:t>増加：ジベレリン、オーキシン、サイトカイニン</a:t>
          </a:r>
          <a:endParaRPr kumimoji="1" lang="en-US" altLang="ja-JP" sz="1600" dirty="0" smtClean="0"/>
        </a:p>
      </dgm:t>
    </dgm:pt>
    <dgm:pt modelId="{C67FDC2B-04A6-469C-A063-98598B2F6C80}" type="parTrans" cxnId="{3DF1871F-4F3B-4CA1-9605-472B87961E5E}">
      <dgm:prSet/>
      <dgm:spPr/>
      <dgm:t>
        <a:bodyPr/>
        <a:lstStyle/>
        <a:p>
          <a:endParaRPr kumimoji="1" lang="ja-JP" altLang="en-US"/>
        </a:p>
      </dgm:t>
    </dgm:pt>
    <dgm:pt modelId="{2798FB5D-2068-4061-93D7-7B5F608F4D08}" type="sibTrans" cxnId="{3DF1871F-4F3B-4CA1-9605-472B87961E5E}">
      <dgm:prSet/>
      <dgm:spPr/>
      <dgm:t>
        <a:bodyPr/>
        <a:lstStyle/>
        <a:p>
          <a:endParaRPr kumimoji="1" lang="ja-JP" altLang="en-US"/>
        </a:p>
      </dgm:t>
    </dgm:pt>
    <dgm:pt modelId="{810C75F7-466B-4618-B47E-2084AB2B8414}">
      <dgm:prSet phldrT="[テキスト]" custT="1"/>
      <dgm:spPr/>
      <dgm:t>
        <a:bodyPr/>
        <a:lstStyle/>
        <a:p>
          <a:r>
            <a:rPr kumimoji="1" lang="ja-JP" altLang="en-US" sz="1600" dirty="0" smtClean="0"/>
            <a:t>減少：アブシシン酸</a:t>
          </a:r>
          <a:endParaRPr kumimoji="1" lang="en-US" altLang="ja-JP" sz="1400" dirty="0" smtClean="0"/>
        </a:p>
      </dgm:t>
    </dgm:pt>
    <dgm:pt modelId="{06785BD5-1FE8-4F8F-958B-AA3324E97B01}" type="parTrans" cxnId="{AD73DF13-3672-45E8-A902-D6786AA6ED7B}">
      <dgm:prSet/>
      <dgm:spPr/>
      <dgm:t>
        <a:bodyPr/>
        <a:lstStyle/>
        <a:p>
          <a:endParaRPr kumimoji="1" lang="ja-JP" altLang="en-US"/>
        </a:p>
      </dgm:t>
    </dgm:pt>
    <dgm:pt modelId="{C81D9402-80B9-40DE-9B35-448035DBE973}" type="sibTrans" cxnId="{AD73DF13-3672-45E8-A902-D6786AA6ED7B}">
      <dgm:prSet/>
      <dgm:spPr/>
      <dgm:t>
        <a:bodyPr/>
        <a:lstStyle/>
        <a:p>
          <a:endParaRPr kumimoji="1" lang="ja-JP" altLang="en-US"/>
        </a:p>
      </dgm:t>
    </dgm:pt>
    <dgm:pt modelId="{7D1729F0-6014-48F3-8FB1-E8DC233909C7}">
      <dgm:prSet phldrT="[テキスト]" custT="1"/>
      <dgm:spPr/>
      <dgm:t>
        <a:bodyPr/>
        <a:lstStyle/>
        <a:p>
          <a:r>
            <a:rPr kumimoji="1" lang="ja-JP" altLang="en-US" sz="1800" dirty="0" smtClean="0"/>
            <a:t>アミノ酸や、ブドウ糖などの単糖類が増加</a:t>
          </a:r>
          <a:endParaRPr kumimoji="1" lang="ja-JP" altLang="en-US" sz="1800" dirty="0"/>
        </a:p>
      </dgm:t>
    </dgm:pt>
    <dgm:pt modelId="{5F23463C-3D7F-4F92-9249-73C5E336AF0E}" type="parTrans" cxnId="{BF62987F-6EAC-4E55-A6C2-FF2B4E5627AF}">
      <dgm:prSet/>
      <dgm:spPr/>
      <dgm:t>
        <a:bodyPr/>
        <a:lstStyle/>
        <a:p>
          <a:endParaRPr kumimoji="1" lang="ja-JP" altLang="en-US"/>
        </a:p>
      </dgm:t>
    </dgm:pt>
    <dgm:pt modelId="{15A7586B-CB94-4FB2-AE53-2C2556B7CF7B}" type="sibTrans" cxnId="{BF62987F-6EAC-4E55-A6C2-FF2B4E5627AF}">
      <dgm:prSet/>
      <dgm:spPr/>
      <dgm:t>
        <a:bodyPr/>
        <a:lstStyle/>
        <a:p>
          <a:endParaRPr kumimoji="1" lang="ja-JP" altLang="en-US"/>
        </a:p>
      </dgm:t>
    </dgm:pt>
    <dgm:pt modelId="{500E7A62-2008-49C2-A9D5-F7565478F1A3}">
      <dgm:prSet phldrT="[テキスト]" custT="1"/>
      <dgm:spPr/>
      <dgm:t>
        <a:bodyPr/>
        <a:lstStyle/>
        <a:p>
          <a:r>
            <a:rPr kumimoji="1" lang="ja-JP" altLang="en-US" sz="1800" dirty="0" smtClean="0"/>
            <a:t>脂肪が分解されて呼吸に使われる</a:t>
          </a:r>
          <a:endParaRPr kumimoji="1" lang="ja-JP" altLang="en-US" sz="1800" dirty="0"/>
        </a:p>
      </dgm:t>
    </dgm:pt>
    <dgm:pt modelId="{7B2670DC-BE10-485A-9815-FE36DDA65B69}" type="parTrans" cxnId="{A63A41F7-B6EE-422A-A04A-9D49A9444EF3}">
      <dgm:prSet/>
      <dgm:spPr/>
      <dgm:t>
        <a:bodyPr/>
        <a:lstStyle/>
        <a:p>
          <a:endParaRPr kumimoji="1" lang="ja-JP" altLang="en-US"/>
        </a:p>
      </dgm:t>
    </dgm:pt>
    <dgm:pt modelId="{BF32627F-A70E-47C6-86CA-807057A2CAAC}" type="sibTrans" cxnId="{A63A41F7-B6EE-422A-A04A-9D49A9444EF3}">
      <dgm:prSet/>
      <dgm:spPr/>
      <dgm:t>
        <a:bodyPr/>
        <a:lstStyle/>
        <a:p>
          <a:endParaRPr kumimoji="1" lang="ja-JP" altLang="en-US"/>
        </a:p>
      </dgm:t>
    </dgm:pt>
    <dgm:pt modelId="{052221CC-C68E-418C-B50A-4AB6909A09FF}" type="pres">
      <dgm:prSet presAssocID="{9F33A045-F336-4CB0-951D-5BCF2B2FBC9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6A8211F-6F36-45CE-83A3-267929ABF4C1}" type="pres">
      <dgm:prSet presAssocID="{9F33A045-F336-4CB0-951D-5BCF2B2FBC9B}" presName="dummyMaxCanvas" presStyleCnt="0">
        <dgm:presLayoutVars/>
      </dgm:prSet>
      <dgm:spPr/>
    </dgm:pt>
    <dgm:pt modelId="{73823080-820D-4820-AE57-6EEC06D738DC}" type="pres">
      <dgm:prSet presAssocID="{9F33A045-F336-4CB0-951D-5BCF2B2FBC9B}" presName="FiveNodes_1" presStyleLbl="node1" presStyleIdx="0" presStyleCnt="5" custScaleY="52380" custLinFactNeighborY="-2381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A4B520-3B91-4332-85D8-777D9C1ED743}" type="pres">
      <dgm:prSet presAssocID="{9F33A045-F336-4CB0-951D-5BCF2B2FBC9B}" presName="FiveNodes_2" presStyleLbl="node1" presStyleIdx="1" presStyleCnt="5" custScaleY="131746" custLinFactNeighborX="-319" custLinFactNeighborY="-3452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DFC2D0-C30A-4521-BDA5-983DD6862B5B}" type="pres">
      <dgm:prSet presAssocID="{9F33A045-F336-4CB0-951D-5BCF2B2FBC9B}" presName="FiveNodes_3" presStyleLbl="node1" presStyleIdx="2" presStyleCnt="5" custScaleY="142857" custLinFactNeighborX="554" custLinFactNeighborY="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EFF86D4-0F2A-49C4-BECC-4D2DCA29262E}" type="pres">
      <dgm:prSet presAssocID="{9F33A045-F336-4CB0-951D-5BCF2B2FBC9B}" presName="FiveNodes_4" presStyleLbl="node1" presStyleIdx="3" presStyleCnt="5" custScaleY="84126" custLinFactNeighborX="235" custLinFactNeighborY="1547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544944B-889C-4146-BC38-52A988AF2467}" type="pres">
      <dgm:prSet presAssocID="{9F33A045-F336-4CB0-951D-5BCF2B2FBC9B}" presName="FiveNodes_5" presStyleLbl="node1" presStyleIdx="4" presStyleCnt="5" custScaleY="7460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59DEB9A-1AA3-49DC-9F09-EFE2BF0D5DDC}" type="pres">
      <dgm:prSet presAssocID="{9F33A045-F336-4CB0-951D-5BCF2B2FBC9B}" presName="FiveConn_1-2" presStyleLbl="fgAccFollowNode1" presStyleIdx="0" presStyleCnt="4" custLinFactNeighborX="3175" custLinFactNeighborY="-513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5AA4DC-ADE8-4425-9BA0-C18D8AC3D719}" type="pres">
      <dgm:prSet presAssocID="{9F33A045-F336-4CB0-951D-5BCF2B2FBC9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BA791C-BBF8-4026-9CBD-8FD76FFDFA1C}" type="pres">
      <dgm:prSet presAssocID="{9F33A045-F336-4CB0-951D-5BCF2B2FBC9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A444-55E8-4EBE-82BF-C240869B2F2A}" type="pres">
      <dgm:prSet presAssocID="{9F33A045-F336-4CB0-951D-5BCF2B2FBC9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ED5A9F-1F67-49B4-A31A-7C0C42895BD5}" type="pres">
      <dgm:prSet presAssocID="{9F33A045-F336-4CB0-951D-5BCF2B2FBC9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C6C258F-AC8D-45EA-AE54-6CF37C76C7AB}" type="pres">
      <dgm:prSet presAssocID="{9F33A045-F336-4CB0-951D-5BCF2B2FBC9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3254B2-3D9B-4E11-9248-4E0C4AAAE865}" type="pres">
      <dgm:prSet presAssocID="{9F33A045-F336-4CB0-951D-5BCF2B2FBC9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190E42B-7595-4714-A6D4-2F60A4EF87EE}" type="pres">
      <dgm:prSet presAssocID="{9F33A045-F336-4CB0-951D-5BCF2B2FBC9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8B6ECB-C169-421F-B4F9-7818C0E63C7F}" type="pres">
      <dgm:prSet presAssocID="{9F33A045-F336-4CB0-951D-5BCF2B2FBC9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D69033C-32CB-421B-953C-C74471525DCB}" type="presOf" srcId="{CFD7457E-7092-4C88-A0DA-DA37763E21D2}" destId="{C0A4B520-3B91-4332-85D8-777D9C1ED743}" srcOrd="0" destOrd="0" presId="urn:microsoft.com/office/officeart/2005/8/layout/vProcess5"/>
    <dgm:cxn modelId="{562B0FCD-9A70-4543-9939-461D1A4A5B22}" type="presOf" srcId="{BE24FDB1-4CAD-49D3-AA4B-705AD8EE358F}" destId="{C0A4B520-3B91-4332-85D8-777D9C1ED743}" srcOrd="0" destOrd="1" presId="urn:microsoft.com/office/officeart/2005/8/layout/vProcess5"/>
    <dgm:cxn modelId="{9F9BFABF-F9AC-40DA-A2A0-93B8ADBBCB59}" type="presOf" srcId="{59A4608A-41F7-43ED-8D2F-6DB6D9E4211B}" destId="{73823080-820D-4820-AE57-6EEC06D738DC}" srcOrd="0" destOrd="0" presId="urn:microsoft.com/office/officeart/2005/8/layout/vProcess5"/>
    <dgm:cxn modelId="{FD5DD12B-2458-4B1F-9FB5-66F05E9D86D2}" type="presOf" srcId="{500E7A62-2008-49C2-A9D5-F7565478F1A3}" destId="{E0DFC2D0-C30A-4521-BDA5-983DD6862B5B}" srcOrd="0" destOrd="2" presId="urn:microsoft.com/office/officeart/2005/8/layout/vProcess5"/>
    <dgm:cxn modelId="{8717994E-1386-4571-96A8-7EF0FED9B9F2}" type="presOf" srcId="{810C75F7-466B-4618-B47E-2084AB2B8414}" destId="{C0A4B520-3B91-4332-85D8-777D9C1ED743}" srcOrd="0" destOrd="2" presId="urn:microsoft.com/office/officeart/2005/8/layout/vProcess5"/>
    <dgm:cxn modelId="{AD73DF13-3672-45E8-A902-D6786AA6ED7B}" srcId="{CFD7457E-7092-4C88-A0DA-DA37763E21D2}" destId="{810C75F7-466B-4618-B47E-2084AB2B8414}" srcOrd="1" destOrd="0" parTransId="{06785BD5-1FE8-4F8F-958B-AA3324E97B01}" sibTransId="{C81D9402-80B9-40DE-9B35-448035DBE973}"/>
    <dgm:cxn modelId="{001392E6-B683-4E88-B0DE-DA5943004DF7}" type="presOf" srcId="{BEF5F664-6320-41FE-A17A-A0BCB4EB46E6}" destId="{3E8B6ECB-C169-421F-B4F9-7818C0E63C7F}" srcOrd="1" destOrd="0" presId="urn:microsoft.com/office/officeart/2005/8/layout/vProcess5"/>
    <dgm:cxn modelId="{B0131746-439F-4A67-AB0F-4084D054768D}" type="presOf" srcId="{9F33A045-F336-4CB0-951D-5BCF2B2FBC9B}" destId="{052221CC-C68E-418C-B50A-4AB6909A09FF}" srcOrd="0" destOrd="0" presId="urn:microsoft.com/office/officeart/2005/8/layout/vProcess5"/>
    <dgm:cxn modelId="{DA036D9C-660B-4E5C-94C1-E7CC2619E448}" type="presOf" srcId="{BE24FDB1-4CAD-49D3-AA4B-705AD8EE358F}" destId="{3C6C258F-AC8D-45EA-AE54-6CF37C76C7AB}" srcOrd="1" destOrd="1" presId="urn:microsoft.com/office/officeart/2005/8/layout/vProcess5"/>
    <dgm:cxn modelId="{7B32F287-26FE-41D3-8D1A-E2E7CE65EF14}" type="presOf" srcId="{CFD7457E-7092-4C88-A0DA-DA37763E21D2}" destId="{3C6C258F-AC8D-45EA-AE54-6CF37C76C7AB}" srcOrd="1" destOrd="0" presId="urn:microsoft.com/office/officeart/2005/8/layout/vProcess5"/>
    <dgm:cxn modelId="{498262CA-B5D9-47A6-91AA-62487B6D2E88}" srcId="{9F33A045-F336-4CB0-951D-5BCF2B2FBC9B}" destId="{59A4608A-41F7-43ED-8D2F-6DB6D9E4211B}" srcOrd="0" destOrd="0" parTransId="{0BB4436F-8D63-443F-BCED-9BC63DAFFA82}" sibTransId="{7140078D-99E2-4948-9AF1-9F4BF0A9F93E}"/>
    <dgm:cxn modelId="{E2C3E986-BDDF-49FA-B7C4-07F6F77C23AE}" type="presOf" srcId="{44DC7C02-FFCA-401D-BCDB-32A17AEAE5BB}" destId="{BEFF86D4-0F2A-49C4-BECC-4D2DCA29262E}" srcOrd="0" destOrd="0" presId="urn:microsoft.com/office/officeart/2005/8/layout/vProcess5"/>
    <dgm:cxn modelId="{3DF1871F-4F3B-4CA1-9605-472B87961E5E}" srcId="{CFD7457E-7092-4C88-A0DA-DA37763E21D2}" destId="{BE24FDB1-4CAD-49D3-AA4B-705AD8EE358F}" srcOrd="0" destOrd="0" parTransId="{C67FDC2B-04A6-469C-A063-98598B2F6C80}" sibTransId="{2798FB5D-2068-4061-93D7-7B5F608F4D08}"/>
    <dgm:cxn modelId="{7FB83F0E-4B85-4BFD-A5FC-94318D2328E6}" srcId="{9F33A045-F336-4CB0-951D-5BCF2B2FBC9B}" destId="{0F1477DA-2A86-4234-835C-C403531C9775}" srcOrd="2" destOrd="0" parTransId="{26EA42DA-3541-41B8-BAC7-C79BDA376E65}" sibTransId="{D8F65CA2-4CC8-46F6-81D8-E82160D76F2A}"/>
    <dgm:cxn modelId="{BF62987F-6EAC-4E55-A6C2-FF2B4E5627AF}" srcId="{0F1477DA-2A86-4234-835C-C403531C9775}" destId="{7D1729F0-6014-48F3-8FB1-E8DC233909C7}" srcOrd="0" destOrd="0" parTransId="{5F23463C-3D7F-4F92-9249-73C5E336AF0E}" sibTransId="{15A7586B-CB94-4FB2-AE53-2C2556B7CF7B}"/>
    <dgm:cxn modelId="{3BDA9237-7539-4B6F-8307-F4CCFEFFD423}" type="presOf" srcId="{59A4608A-41F7-43ED-8D2F-6DB6D9E4211B}" destId="{6FED5A9F-1F67-49B4-A31A-7C0C42895BD5}" srcOrd="1" destOrd="0" presId="urn:microsoft.com/office/officeart/2005/8/layout/vProcess5"/>
    <dgm:cxn modelId="{1F42F047-1628-4998-A161-0874D642EC42}" type="presOf" srcId="{7D1729F0-6014-48F3-8FB1-E8DC233909C7}" destId="{E0DFC2D0-C30A-4521-BDA5-983DD6862B5B}" srcOrd="0" destOrd="1" presId="urn:microsoft.com/office/officeart/2005/8/layout/vProcess5"/>
    <dgm:cxn modelId="{F2D75731-8C04-4450-B3CC-C4C4F2B48076}" type="presOf" srcId="{573FDEDB-36E1-48FA-89A8-DBBDC3016471}" destId="{E95AA4DC-ADE8-4425-9BA0-C18D8AC3D719}" srcOrd="0" destOrd="0" presId="urn:microsoft.com/office/officeart/2005/8/layout/vProcess5"/>
    <dgm:cxn modelId="{1D4623E8-FF78-44FE-9AB2-B0257DF3ADE2}" type="presOf" srcId="{7D1729F0-6014-48F3-8FB1-E8DC233909C7}" destId="{CA3254B2-3D9B-4E11-9248-4E0C4AAAE865}" srcOrd="1" destOrd="1" presId="urn:microsoft.com/office/officeart/2005/8/layout/vProcess5"/>
    <dgm:cxn modelId="{95B1E436-AD2D-4DFA-80C4-B701CC71008B}" srcId="{9F33A045-F336-4CB0-951D-5BCF2B2FBC9B}" destId="{BEF5F664-6320-41FE-A17A-A0BCB4EB46E6}" srcOrd="4" destOrd="0" parTransId="{018AA3FD-0AFB-4CAC-8571-50460BCB09F1}" sibTransId="{B7A10702-4F52-407D-A5D1-2122D78FF2A8}"/>
    <dgm:cxn modelId="{7CA267E2-1613-41D7-8ABC-D1739361B76D}" type="presOf" srcId="{D3B3F96C-083C-436C-941E-3A93631BEB91}" destId="{60C9A444-55E8-4EBE-82BF-C240869B2F2A}" srcOrd="0" destOrd="0" presId="urn:microsoft.com/office/officeart/2005/8/layout/vProcess5"/>
    <dgm:cxn modelId="{775F383C-DA55-4AEA-9A36-C623BF4A92E0}" type="presOf" srcId="{D8F65CA2-4CC8-46F6-81D8-E82160D76F2A}" destId="{0FBA791C-BBF8-4026-9CBD-8FD76FFDFA1C}" srcOrd="0" destOrd="0" presId="urn:microsoft.com/office/officeart/2005/8/layout/vProcess5"/>
    <dgm:cxn modelId="{97EDFB84-5434-478D-BF3B-DFB37F470F2E}" type="presOf" srcId="{44DC7C02-FFCA-401D-BCDB-32A17AEAE5BB}" destId="{3190E42B-7595-4714-A6D4-2F60A4EF87EE}" srcOrd="1" destOrd="0" presId="urn:microsoft.com/office/officeart/2005/8/layout/vProcess5"/>
    <dgm:cxn modelId="{3CE739DA-ACFF-453D-88AB-1E7AEC36C624}" type="presOf" srcId="{BEF5F664-6320-41FE-A17A-A0BCB4EB46E6}" destId="{A544944B-889C-4146-BC38-52A988AF2467}" srcOrd="0" destOrd="0" presId="urn:microsoft.com/office/officeart/2005/8/layout/vProcess5"/>
    <dgm:cxn modelId="{1D78D5DD-A21C-4E31-9F00-7099EA839EB6}" srcId="{9F33A045-F336-4CB0-951D-5BCF2B2FBC9B}" destId="{CFD7457E-7092-4C88-A0DA-DA37763E21D2}" srcOrd="1" destOrd="0" parTransId="{F281DB4D-6A45-4AEC-A629-E59927BA6E68}" sibTransId="{573FDEDB-36E1-48FA-89A8-DBBDC3016471}"/>
    <dgm:cxn modelId="{2DB6D201-BEB2-4EDB-80D4-A78964E50E74}" type="presOf" srcId="{500E7A62-2008-49C2-A9D5-F7565478F1A3}" destId="{CA3254B2-3D9B-4E11-9248-4E0C4AAAE865}" srcOrd="1" destOrd="2" presId="urn:microsoft.com/office/officeart/2005/8/layout/vProcess5"/>
    <dgm:cxn modelId="{82D33D97-E748-4BE2-B90A-857259C3F58C}" type="presOf" srcId="{0F1477DA-2A86-4234-835C-C403531C9775}" destId="{CA3254B2-3D9B-4E11-9248-4E0C4AAAE865}" srcOrd="1" destOrd="0" presId="urn:microsoft.com/office/officeart/2005/8/layout/vProcess5"/>
    <dgm:cxn modelId="{A63A41F7-B6EE-422A-A04A-9D49A9444EF3}" srcId="{0F1477DA-2A86-4234-835C-C403531C9775}" destId="{500E7A62-2008-49C2-A9D5-F7565478F1A3}" srcOrd="1" destOrd="0" parTransId="{7B2670DC-BE10-485A-9815-FE36DDA65B69}" sibTransId="{BF32627F-A70E-47C6-86CA-807057A2CAAC}"/>
    <dgm:cxn modelId="{C1523FF4-F209-4EDB-A1D3-6DCED92770CA}" type="presOf" srcId="{7140078D-99E2-4948-9AF1-9F4BF0A9F93E}" destId="{D59DEB9A-1AA3-49DC-9F09-EFE2BF0D5DDC}" srcOrd="0" destOrd="0" presId="urn:microsoft.com/office/officeart/2005/8/layout/vProcess5"/>
    <dgm:cxn modelId="{71093A83-C558-4F8F-955E-65E075539AAA}" type="presOf" srcId="{0F1477DA-2A86-4234-835C-C403531C9775}" destId="{E0DFC2D0-C30A-4521-BDA5-983DD6862B5B}" srcOrd="0" destOrd="0" presId="urn:microsoft.com/office/officeart/2005/8/layout/vProcess5"/>
    <dgm:cxn modelId="{146F3AAA-792D-451C-B0E9-B56EF1A7953E}" type="presOf" srcId="{810C75F7-466B-4618-B47E-2084AB2B8414}" destId="{3C6C258F-AC8D-45EA-AE54-6CF37C76C7AB}" srcOrd="1" destOrd="2" presId="urn:microsoft.com/office/officeart/2005/8/layout/vProcess5"/>
    <dgm:cxn modelId="{DB0424DD-0292-4882-B84C-5C6AF1639814}" srcId="{9F33A045-F336-4CB0-951D-5BCF2B2FBC9B}" destId="{44DC7C02-FFCA-401D-BCDB-32A17AEAE5BB}" srcOrd="3" destOrd="0" parTransId="{B4FD13C8-9631-4457-8C50-32AD9A851C05}" sibTransId="{D3B3F96C-083C-436C-941E-3A93631BEB91}"/>
    <dgm:cxn modelId="{65B94331-35FE-41A8-A2A2-C07F7679284D}" type="presParOf" srcId="{052221CC-C68E-418C-B50A-4AB6909A09FF}" destId="{E6A8211F-6F36-45CE-83A3-267929ABF4C1}" srcOrd="0" destOrd="0" presId="urn:microsoft.com/office/officeart/2005/8/layout/vProcess5"/>
    <dgm:cxn modelId="{EDBD3350-1D64-497F-B271-947A89B66D8D}" type="presParOf" srcId="{052221CC-C68E-418C-B50A-4AB6909A09FF}" destId="{73823080-820D-4820-AE57-6EEC06D738DC}" srcOrd="1" destOrd="0" presId="urn:microsoft.com/office/officeart/2005/8/layout/vProcess5"/>
    <dgm:cxn modelId="{C724C631-4557-437D-AE1F-E894972848C2}" type="presParOf" srcId="{052221CC-C68E-418C-B50A-4AB6909A09FF}" destId="{C0A4B520-3B91-4332-85D8-777D9C1ED743}" srcOrd="2" destOrd="0" presId="urn:microsoft.com/office/officeart/2005/8/layout/vProcess5"/>
    <dgm:cxn modelId="{075F464F-9DE4-4290-81A6-84E4D8930B3B}" type="presParOf" srcId="{052221CC-C68E-418C-B50A-4AB6909A09FF}" destId="{E0DFC2D0-C30A-4521-BDA5-983DD6862B5B}" srcOrd="3" destOrd="0" presId="urn:microsoft.com/office/officeart/2005/8/layout/vProcess5"/>
    <dgm:cxn modelId="{33BCB639-CD71-4E6A-AC99-9810DE766D79}" type="presParOf" srcId="{052221CC-C68E-418C-B50A-4AB6909A09FF}" destId="{BEFF86D4-0F2A-49C4-BECC-4D2DCA29262E}" srcOrd="4" destOrd="0" presId="urn:microsoft.com/office/officeart/2005/8/layout/vProcess5"/>
    <dgm:cxn modelId="{7F41CC7A-0512-4199-BF56-F099F6CC6C50}" type="presParOf" srcId="{052221CC-C68E-418C-B50A-4AB6909A09FF}" destId="{A544944B-889C-4146-BC38-52A988AF2467}" srcOrd="5" destOrd="0" presId="urn:microsoft.com/office/officeart/2005/8/layout/vProcess5"/>
    <dgm:cxn modelId="{F68F22B7-BAE9-4D37-9911-BADF4E54348B}" type="presParOf" srcId="{052221CC-C68E-418C-B50A-4AB6909A09FF}" destId="{D59DEB9A-1AA3-49DC-9F09-EFE2BF0D5DDC}" srcOrd="6" destOrd="0" presId="urn:microsoft.com/office/officeart/2005/8/layout/vProcess5"/>
    <dgm:cxn modelId="{F2C89D3E-1AF0-463B-88C8-26B99BF83A21}" type="presParOf" srcId="{052221CC-C68E-418C-B50A-4AB6909A09FF}" destId="{E95AA4DC-ADE8-4425-9BA0-C18D8AC3D719}" srcOrd="7" destOrd="0" presId="urn:microsoft.com/office/officeart/2005/8/layout/vProcess5"/>
    <dgm:cxn modelId="{C2843D67-6E42-4376-ACA4-10649ECD775C}" type="presParOf" srcId="{052221CC-C68E-418C-B50A-4AB6909A09FF}" destId="{0FBA791C-BBF8-4026-9CBD-8FD76FFDFA1C}" srcOrd="8" destOrd="0" presId="urn:microsoft.com/office/officeart/2005/8/layout/vProcess5"/>
    <dgm:cxn modelId="{0EAC9B62-C015-4523-88C0-3D12B7CA0B73}" type="presParOf" srcId="{052221CC-C68E-418C-B50A-4AB6909A09FF}" destId="{60C9A444-55E8-4EBE-82BF-C240869B2F2A}" srcOrd="9" destOrd="0" presId="urn:microsoft.com/office/officeart/2005/8/layout/vProcess5"/>
    <dgm:cxn modelId="{FE573A91-EEE6-48F3-BB1D-CE7B7F99B31E}" type="presParOf" srcId="{052221CC-C68E-418C-B50A-4AB6909A09FF}" destId="{6FED5A9F-1F67-49B4-A31A-7C0C42895BD5}" srcOrd="10" destOrd="0" presId="urn:microsoft.com/office/officeart/2005/8/layout/vProcess5"/>
    <dgm:cxn modelId="{77EE7B3E-637A-4499-8B55-8786668310B4}" type="presParOf" srcId="{052221CC-C68E-418C-B50A-4AB6909A09FF}" destId="{3C6C258F-AC8D-45EA-AE54-6CF37C76C7AB}" srcOrd="11" destOrd="0" presId="urn:microsoft.com/office/officeart/2005/8/layout/vProcess5"/>
    <dgm:cxn modelId="{6377ECCE-1FBF-48F6-BC20-C4A7A72B658B}" type="presParOf" srcId="{052221CC-C68E-418C-B50A-4AB6909A09FF}" destId="{CA3254B2-3D9B-4E11-9248-4E0C4AAAE865}" srcOrd="12" destOrd="0" presId="urn:microsoft.com/office/officeart/2005/8/layout/vProcess5"/>
    <dgm:cxn modelId="{4D285013-5A7A-4951-9589-C0A573890655}" type="presParOf" srcId="{052221CC-C68E-418C-B50A-4AB6909A09FF}" destId="{3190E42B-7595-4714-A6D4-2F60A4EF87EE}" srcOrd="13" destOrd="0" presId="urn:microsoft.com/office/officeart/2005/8/layout/vProcess5"/>
    <dgm:cxn modelId="{080A899D-1500-4ECA-B2E6-43673DF60FDC}" type="presParOf" srcId="{052221CC-C68E-418C-B50A-4AB6909A09FF}" destId="{3E8B6ECB-C169-421F-B4F9-7818C0E63C7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6DD521-2248-4ECB-8BA3-8C9156041B49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kumimoji="1" lang="ja-JP" altLang="en-US"/>
        </a:p>
      </dgm:t>
    </dgm:pt>
    <dgm:pt modelId="{FB501852-6719-4723-82FC-8BF73A110634}">
      <dgm:prSet phldrT="[テキスト]"/>
      <dgm:spPr/>
      <dgm:t>
        <a:bodyPr/>
        <a:lstStyle/>
        <a:p>
          <a:r>
            <a:rPr kumimoji="1" lang="ja-JP" altLang="en-US" dirty="0" smtClean="0"/>
            <a:t>水</a:t>
          </a:r>
          <a:endParaRPr kumimoji="1" lang="ja-JP" altLang="en-US" dirty="0"/>
        </a:p>
      </dgm:t>
    </dgm:pt>
    <dgm:pt modelId="{2CB65742-3497-44A6-AD38-CA6F52513FA3}" type="parTrans" cxnId="{78566531-2642-40AF-9ACE-84B26916648C}">
      <dgm:prSet/>
      <dgm:spPr/>
      <dgm:t>
        <a:bodyPr/>
        <a:lstStyle/>
        <a:p>
          <a:endParaRPr kumimoji="1" lang="ja-JP" altLang="en-US"/>
        </a:p>
      </dgm:t>
    </dgm:pt>
    <dgm:pt modelId="{96FB3063-25E6-406D-ABA1-27163670D290}" type="sibTrans" cxnId="{78566531-2642-40AF-9ACE-84B26916648C}">
      <dgm:prSet/>
      <dgm:spPr/>
      <dgm:t>
        <a:bodyPr/>
        <a:lstStyle/>
        <a:p>
          <a:endParaRPr kumimoji="1" lang="ja-JP" altLang="en-US"/>
        </a:p>
      </dgm:t>
    </dgm:pt>
    <dgm:pt modelId="{CAADCEAB-275E-4265-8DC4-F6088C8ECF30}">
      <dgm:prSet phldrT="[テキスト]" custT="1"/>
      <dgm:spPr/>
      <dgm:t>
        <a:bodyPr/>
        <a:lstStyle/>
        <a:p>
          <a:r>
            <a:rPr kumimoji="1" lang="ja-JP" altLang="en-US" sz="1800" dirty="0" smtClean="0"/>
            <a:t>発芽のスタート</a:t>
          </a:r>
          <a:endParaRPr kumimoji="1" lang="ja-JP" altLang="en-US" sz="1800" dirty="0"/>
        </a:p>
      </dgm:t>
    </dgm:pt>
    <dgm:pt modelId="{108701F5-116E-46A1-A390-53F134E2493B}" type="parTrans" cxnId="{AEA8EC6E-65C9-42DC-8C26-29FF88BEB591}">
      <dgm:prSet/>
      <dgm:spPr/>
      <dgm:t>
        <a:bodyPr/>
        <a:lstStyle/>
        <a:p>
          <a:endParaRPr kumimoji="1" lang="ja-JP" altLang="en-US"/>
        </a:p>
      </dgm:t>
    </dgm:pt>
    <dgm:pt modelId="{44CD9F03-B003-46EA-8F68-6E072CD0D178}" type="sibTrans" cxnId="{AEA8EC6E-65C9-42DC-8C26-29FF88BEB591}">
      <dgm:prSet/>
      <dgm:spPr/>
      <dgm:t>
        <a:bodyPr/>
        <a:lstStyle/>
        <a:p>
          <a:endParaRPr kumimoji="1" lang="ja-JP" altLang="en-US"/>
        </a:p>
      </dgm:t>
    </dgm:pt>
    <dgm:pt modelId="{9389ADA5-99FE-4705-884E-145D05097B1F}">
      <dgm:prSet phldrT="[テキスト]" custT="1"/>
      <dgm:spPr/>
      <dgm:t>
        <a:bodyPr/>
        <a:lstStyle/>
        <a:p>
          <a:r>
            <a:rPr kumimoji="1" lang="ja-JP" altLang="en-US" sz="1800" dirty="0" smtClean="0"/>
            <a:t>細胞分裂</a:t>
          </a:r>
          <a:r>
            <a:rPr kumimoji="1" lang="en-US" altLang="ja-JP" sz="1800" dirty="0" smtClean="0"/>
            <a:t>(</a:t>
          </a:r>
          <a:r>
            <a:rPr kumimoji="1" lang="ja-JP" altLang="en-US" sz="1800" dirty="0" smtClean="0"/>
            <a:t>体積を増やす</a:t>
          </a:r>
          <a:r>
            <a:rPr kumimoji="1" lang="en-US" altLang="ja-JP" sz="1800" dirty="0" smtClean="0"/>
            <a:t>)</a:t>
          </a:r>
          <a:r>
            <a:rPr kumimoji="1" lang="ja-JP" altLang="en-US" sz="1800" dirty="0" smtClean="0"/>
            <a:t>に必須</a:t>
          </a:r>
          <a:endParaRPr kumimoji="1" lang="ja-JP" altLang="en-US" sz="1800" dirty="0"/>
        </a:p>
      </dgm:t>
    </dgm:pt>
    <dgm:pt modelId="{0947BAFB-3E4C-453D-9FA9-E25C57D732C2}" type="parTrans" cxnId="{E89B3980-6355-4DB9-B2BA-98DB3F121676}">
      <dgm:prSet/>
      <dgm:spPr/>
      <dgm:t>
        <a:bodyPr/>
        <a:lstStyle/>
        <a:p>
          <a:endParaRPr kumimoji="1" lang="ja-JP" altLang="en-US"/>
        </a:p>
      </dgm:t>
    </dgm:pt>
    <dgm:pt modelId="{9AED308F-F5DD-4792-9290-AC4390710AED}" type="sibTrans" cxnId="{E89B3980-6355-4DB9-B2BA-98DB3F121676}">
      <dgm:prSet/>
      <dgm:spPr/>
      <dgm:t>
        <a:bodyPr/>
        <a:lstStyle/>
        <a:p>
          <a:endParaRPr kumimoji="1" lang="ja-JP" altLang="en-US"/>
        </a:p>
      </dgm:t>
    </dgm:pt>
    <dgm:pt modelId="{9D9D002F-77E2-4E5B-A5AA-5896862FB779}">
      <dgm:prSet phldrT="[テキスト]"/>
      <dgm:spPr/>
      <dgm:t>
        <a:bodyPr/>
        <a:lstStyle/>
        <a:p>
          <a:r>
            <a:rPr kumimoji="1" lang="ja-JP" altLang="en-US" dirty="0" smtClean="0"/>
            <a:t>温度</a:t>
          </a:r>
          <a:endParaRPr kumimoji="1" lang="ja-JP" altLang="en-US" dirty="0"/>
        </a:p>
      </dgm:t>
    </dgm:pt>
    <dgm:pt modelId="{0E462BA8-534D-4464-AE66-8D3C4A449834}" type="parTrans" cxnId="{79E1289B-6610-41BF-9FAD-AB0DE87BF799}">
      <dgm:prSet/>
      <dgm:spPr/>
      <dgm:t>
        <a:bodyPr/>
        <a:lstStyle/>
        <a:p>
          <a:endParaRPr kumimoji="1" lang="ja-JP" altLang="en-US"/>
        </a:p>
      </dgm:t>
    </dgm:pt>
    <dgm:pt modelId="{36BF9207-A7A9-43FA-8C57-AB9A9DA02B35}" type="sibTrans" cxnId="{79E1289B-6610-41BF-9FAD-AB0DE87BF799}">
      <dgm:prSet/>
      <dgm:spPr/>
      <dgm:t>
        <a:bodyPr/>
        <a:lstStyle/>
        <a:p>
          <a:endParaRPr kumimoji="1" lang="ja-JP" altLang="en-US"/>
        </a:p>
      </dgm:t>
    </dgm:pt>
    <dgm:pt modelId="{D7992093-1C26-4FF8-A45C-7875DBA59295}">
      <dgm:prSet phldrT="[テキスト]" custT="1"/>
      <dgm:spPr/>
      <dgm:t>
        <a:bodyPr/>
        <a:lstStyle/>
        <a:p>
          <a:r>
            <a:rPr kumimoji="1" lang="ja-JP" altLang="en-US" sz="1800" dirty="0" smtClean="0"/>
            <a:t>吸水後、適当な温度で発芽する　　　　　　　（作物ごとに違う）</a:t>
          </a:r>
          <a:endParaRPr kumimoji="1" lang="ja-JP" altLang="en-US" sz="1800" dirty="0"/>
        </a:p>
      </dgm:t>
    </dgm:pt>
    <dgm:pt modelId="{EC239FAF-769C-4B17-8F87-FF9975FD8D63}" type="parTrans" cxnId="{AFCB29AE-64C5-4E20-9F65-B01CADE80901}">
      <dgm:prSet/>
      <dgm:spPr/>
      <dgm:t>
        <a:bodyPr/>
        <a:lstStyle/>
        <a:p>
          <a:endParaRPr kumimoji="1" lang="ja-JP" altLang="en-US"/>
        </a:p>
      </dgm:t>
    </dgm:pt>
    <dgm:pt modelId="{D47FCFBD-4238-4F93-BE4B-1CF90B72172E}" type="sibTrans" cxnId="{AFCB29AE-64C5-4E20-9F65-B01CADE80901}">
      <dgm:prSet/>
      <dgm:spPr/>
      <dgm:t>
        <a:bodyPr/>
        <a:lstStyle/>
        <a:p>
          <a:endParaRPr kumimoji="1" lang="ja-JP" altLang="en-US"/>
        </a:p>
      </dgm:t>
    </dgm:pt>
    <dgm:pt modelId="{F9A22AAA-CE16-4FF0-8FFA-AAB41BC77539}">
      <dgm:prSet phldrT="[テキスト]"/>
      <dgm:spPr/>
      <dgm:t>
        <a:bodyPr/>
        <a:lstStyle/>
        <a:p>
          <a:r>
            <a:rPr kumimoji="1" lang="ja-JP" altLang="en-US" dirty="0" smtClean="0"/>
            <a:t>光</a:t>
          </a:r>
          <a:endParaRPr kumimoji="1" lang="ja-JP" altLang="en-US" dirty="0"/>
        </a:p>
      </dgm:t>
    </dgm:pt>
    <dgm:pt modelId="{0B0C3D34-26A2-4E86-99B0-C44CC2209958}" type="parTrans" cxnId="{BBE4C058-738C-4139-B3BE-D048CC327697}">
      <dgm:prSet/>
      <dgm:spPr/>
      <dgm:t>
        <a:bodyPr/>
        <a:lstStyle/>
        <a:p>
          <a:endParaRPr kumimoji="1" lang="ja-JP" altLang="en-US"/>
        </a:p>
      </dgm:t>
    </dgm:pt>
    <dgm:pt modelId="{DE4F5C62-CE01-4514-ADD0-8DA7FFF2390A}" type="sibTrans" cxnId="{BBE4C058-738C-4139-B3BE-D048CC327697}">
      <dgm:prSet/>
      <dgm:spPr/>
      <dgm:t>
        <a:bodyPr/>
        <a:lstStyle/>
        <a:p>
          <a:endParaRPr kumimoji="1" lang="ja-JP" altLang="en-US"/>
        </a:p>
      </dgm:t>
    </dgm:pt>
    <dgm:pt modelId="{74E86D17-CA20-4FFE-B7A3-C51B603FEAC9}">
      <dgm:prSet phldrT="[テキスト]"/>
      <dgm:spPr/>
      <dgm:t>
        <a:bodyPr/>
        <a:lstStyle/>
        <a:p>
          <a:r>
            <a:rPr kumimoji="1" lang="ja-JP" altLang="en-US" dirty="0" smtClean="0"/>
            <a:t>植物の種によってその影響は異なる。</a:t>
          </a:r>
          <a:endParaRPr kumimoji="1" lang="ja-JP" altLang="en-US" dirty="0"/>
        </a:p>
      </dgm:t>
    </dgm:pt>
    <dgm:pt modelId="{6AB4CA0E-CB3B-4F4B-AA91-8A332613BC16}" type="parTrans" cxnId="{9718D822-66AD-4C2F-BD7D-D31192495EAB}">
      <dgm:prSet/>
      <dgm:spPr/>
      <dgm:t>
        <a:bodyPr/>
        <a:lstStyle/>
        <a:p>
          <a:endParaRPr kumimoji="1" lang="ja-JP" altLang="en-US"/>
        </a:p>
      </dgm:t>
    </dgm:pt>
    <dgm:pt modelId="{3DDF8EE4-F0A5-400D-B9D5-43647F4C899A}" type="sibTrans" cxnId="{9718D822-66AD-4C2F-BD7D-D31192495EAB}">
      <dgm:prSet/>
      <dgm:spPr/>
      <dgm:t>
        <a:bodyPr/>
        <a:lstStyle/>
        <a:p>
          <a:endParaRPr kumimoji="1" lang="ja-JP" altLang="en-US"/>
        </a:p>
      </dgm:t>
    </dgm:pt>
    <dgm:pt modelId="{D9D8F706-911F-4892-AB53-22444965159B}">
      <dgm:prSet phldrT="[テキスト]"/>
      <dgm:spPr/>
      <dgm:t>
        <a:bodyPr/>
        <a:lstStyle/>
        <a:p>
          <a:r>
            <a:rPr kumimoji="1" lang="ja-JP" altLang="en-US" dirty="0" smtClean="0"/>
            <a:t>好光性種子と嫌光性種子</a:t>
          </a:r>
          <a:endParaRPr kumimoji="1" lang="ja-JP" altLang="en-US" dirty="0"/>
        </a:p>
      </dgm:t>
    </dgm:pt>
    <dgm:pt modelId="{2CA7A21B-9557-4B1A-8680-AF9C60990F00}" type="parTrans" cxnId="{9105343D-71C5-46B9-9BAE-5088F46CEA3D}">
      <dgm:prSet/>
      <dgm:spPr/>
      <dgm:t>
        <a:bodyPr/>
        <a:lstStyle/>
        <a:p>
          <a:endParaRPr kumimoji="1" lang="ja-JP" altLang="en-US"/>
        </a:p>
      </dgm:t>
    </dgm:pt>
    <dgm:pt modelId="{39239A1E-6AA6-481C-9022-DF072D194338}" type="sibTrans" cxnId="{9105343D-71C5-46B9-9BAE-5088F46CEA3D}">
      <dgm:prSet/>
      <dgm:spPr/>
      <dgm:t>
        <a:bodyPr/>
        <a:lstStyle/>
        <a:p>
          <a:endParaRPr kumimoji="1" lang="ja-JP" altLang="en-US"/>
        </a:p>
      </dgm:t>
    </dgm:pt>
    <dgm:pt modelId="{90B47C1A-0F55-48D9-B48E-1ED7BE7C4297}">
      <dgm:prSet phldrT="[テキスト]"/>
      <dgm:spPr/>
      <dgm:t>
        <a:bodyPr/>
        <a:lstStyle/>
        <a:p>
          <a:r>
            <a:rPr kumimoji="1" lang="ja-JP" altLang="en-US" dirty="0" smtClean="0"/>
            <a:t>酸素</a:t>
          </a:r>
          <a:endParaRPr kumimoji="1" lang="en-US" altLang="ja-JP" dirty="0" smtClean="0"/>
        </a:p>
      </dgm:t>
    </dgm:pt>
    <dgm:pt modelId="{641225DF-F125-48FA-B162-95FDDC78A9BB}" type="parTrans" cxnId="{CF9DF7F8-0A71-49ED-AC54-0AD282D77C00}">
      <dgm:prSet/>
      <dgm:spPr/>
      <dgm:t>
        <a:bodyPr/>
        <a:lstStyle/>
        <a:p>
          <a:endParaRPr kumimoji="1" lang="ja-JP" altLang="en-US"/>
        </a:p>
      </dgm:t>
    </dgm:pt>
    <dgm:pt modelId="{84FA0C16-8E32-47E2-9A64-4B4D608E4C00}" type="sibTrans" cxnId="{CF9DF7F8-0A71-49ED-AC54-0AD282D77C00}">
      <dgm:prSet/>
      <dgm:spPr/>
      <dgm:t>
        <a:bodyPr/>
        <a:lstStyle/>
        <a:p>
          <a:endParaRPr kumimoji="1" lang="ja-JP" altLang="en-US"/>
        </a:p>
      </dgm:t>
    </dgm:pt>
    <dgm:pt modelId="{9037EFC3-C5D1-42DF-B133-80A391C1B527}">
      <dgm:prSet phldrT="[テキスト]" custT="1"/>
      <dgm:spPr/>
      <dgm:t>
        <a:bodyPr/>
        <a:lstStyle/>
        <a:p>
          <a:r>
            <a:rPr kumimoji="1" lang="ja-JP" altLang="en-US" sz="1800" dirty="0" smtClean="0"/>
            <a:t>低温・高温処理で発芽促進することも</a:t>
          </a:r>
          <a:endParaRPr kumimoji="1" lang="ja-JP" altLang="en-US" sz="1500" dirty="0"/>
        </a:p>
      </dgm:t>
    </dgm:pt>
    <dgm:pt modelId="{56E517C4-9F93-4802-B75E-7CE0C9586C2F}" type="parTrans" cxnId="{AFBD589D-D638-4F35-9D90-30A56B8A50D3}">
      <dgm:prSet/>
      <dgm:spPr/>
      <dgm:t>
        <a:bodyPr/>
        <a:lstStyle/>
        <a:p>
          <a:endParaRPr kumimoji="1" lang="ja-JP" altLang="en-US"/>
        </a:p>
      </dgm:t>
    </dgm:pt>
    <dgm:pt modelId="{C97C22E6-3ABF-4612-AD84-09BE350B7985}" type="sibTrans" cxnId="{AFBD589D-D638-4F35-9D90-30A56B8A50D3}">
      <dgm:prSet/>
      <dgm:spPr/>
      <dgm:t>
        <a:bodyPr/>
        <a:lstStyle/>
        <a:p>
          <a:endParaRPr kumimoji="1" lang="ja-JP" altLang="en-US"/>
        </a:p>
      </dgm:t>
    </dgm:pt>
    <dgm:pt modelId="{F8E32172-8A94-4C66-B0C8-99F99A208D07}">
      <dgm:prSet phldrT="[テキスト]"/>
      <dgm:spPr/>
      <dgm:t>
        <a:bodyPr/>
        <a:lstStyle/>
        <a:p>
          <a:r>
            <a:rPr kumimoji="1" lang="ja-JP" altLang="en-US" dirty="0" smtClean="0"/>
            <a:t>呼吸（エネルギー生産）に必須</a:t>
          </a:r>
          <a:endParaRPr kumimoji="1" lang="en-US" altLang="ja-JP" dirty="0" smtClean="0"/>
        </a:p>
      </dgm:t>
    </dgm:pt>
    <dgm:pt modelId="{E81F584B-0972-46DF-9806-B2930A734B15}" type="parTrans" cxnId="{EAF12000-9348-4C0F-A0B7-48AF01905CD3}">
      <dgm:prSet/>
      <dgm:spPr/>
      <dgm:t>
        <a:bodyPr/>
        <a:lstStyle/>
        <a:p>
          <a:endParaRPr kumimoji="1" lang="ja-JP" altLang="en-US"/>
        </a:p>
      </dgm:t>
    </dgm:pt>
    <dgm:pt modelId="{2B48C0F4-353B-4013-807D-EBB848AA2069}" type="sibTrans" cxnId="{EAF12000-9348-4C0F-A0B7-48AF01905CD3}">
      <dgm:prSet/>
      <dgm:spPr/>
      <dgm:t>
        <a:bodyPr/>
        <a:lstStyle/>
        <a:p>
          <a:endParaRPr kumimoji="1" lang="ja-JP" altLang="en-US"/>
        </a:p>
      </dgm:t>
    </dgm:pt>
    <dgm:pt modelId="{52B4DD3D-0309-458F-94C2-DBD9F642B126}">
      <dgm:prSet phldrT="[テキスト]"/>
      <dgm:spPr/>
      <dgm:t>
        <a:bodyPr/>
        <a:lstStyle/>
        <a:p>
          <a:r>
            <a:rPr kumimoji="1" lang="ja-JP" altLang="en-US" dirty="0" smtClean="0"/>
            <a:t>一般に、低酸素で発芽抑制</a:t>
          </a:r>
          <a:endParaRPr kumimoji="1" lang="en-US" altLang="ja-JP" dirty="0" smtClean="0"/>
        </a:p>
      </dgm:t>
    </dgm:pt>
    <dgm:pt modelId="{A9447371-52DB-47DE-97AC-163DA4539621}" type="parTrans" cxnId="{7E28F95F-7AC6-4D0B-ADD6-06FB72B3BAD6}">
      <dgm:prSet/>
      <dgm:spPr/>
      <dgm:t>
        <a:bodyPr/>
        <a:lstStyle/>
        <a:p>
          <a:endParaRPr kumimoji="1" lang="ja-JP" altLang="en-US"/>
        </a:p>
      </dgm:t>
    </dgm:pt>
    <dgm:pt modelId="{2C30946D-76F4-494F-B477-3C95F8CA26A7}" type="sibTrans" cxnId="{7E28F95F-7AC6-4D0B-ADD6-06FB72B3BAD6}">
      <dgm:prSet/>
      <dgm:spPr/>
      <dgm:t>
        <a:bodyPr/>
        <a:lstStyle/>
        <a:p>
          <a:endParaRPr kumimoji="1" lang="ja-JP" altLang="en-US"/>
        </a:p>
      </dgm:t>
    </dgm:pt>
    <dgm:pt modelId="{B825C660-0C6C-4E88-A767-4CBB3A674546}" type="pres">
      <dgm:prSet presAssocID="{256DD521-2248-4ECB-8BA3-8C9156041B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619B2FA-F078-4D4A-B654-0FE5202C8D1F}" type="pres">
      <dgm:prSet presAssocID="{FB501852-6719-4723-82FC-8BF73A110634}" presName="linNode" presStyleCnt="0"/>
      <dgm:spPr/>
    </dgm:pt>
    <dgm:pt modelId="{CB938003-C603-4440-98B0-9260B9927598}" type="pres">
      <dgm:prSet presAssocID="{FB501852-6719-4723-82FC-8BF73A11063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16F54A1-64EC-4C81-9E59-B321D9C927BA}" type="pres">
      <dgm:prSet presAssocID="{FB501852-6719-4723-82FC-8BF73A11063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DD1AB5-D534-4483-8AB5-5D323F0B776A}" type="pres">
      <dgm:prSet presAssocID="{96FB3063-25E6-406D-ABA1-27163670D290}" presName="sp" presStyleCnt="0"/>
      <dgm:spPr/>
    </dgm:pt>
    <dgm:pt modelId="{F237115A-4350-4D5F-93F5-0CB790965090}" type="pres">
      <dgm:prSet presAssocID="{9D9D002F-77E2-4E5B-A5AA-5896862FB779}" presName="linNode" presStyleCnt="0"/>
      <dgm:spPr/>
    </dgm:pt>
    <dgm:pt modelId="{2F978072-E193-436F-8767-B82AA1965BD2}" type="pres">
      <dgm:prSet presAssocID="{9D9D002F-77E2-4E5B-A5AA-5896862FB77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795EDCF-6CA0-4FA6-8B69-9DF9709A9049}" type="pres">
      <dgm:prSet presAssocID="{9D9D002F-77E2-4E5B-A5AA-5896862FB77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A976EF-2E5C-4D65-81B4-376706BD24D9}" type="pres">
      <dgm:prSet presAssocID="{36BF9207-A7A9-43FA-8C57-AB9A9DA02B35}" presName="sp" presStyleCnt="0"/>
      <dgm:spPr/>
    </dgm:pt>
    <dgm:pt modelId="{4A2E6ECB-FB2D-41A9-875E-C80C20EC951F}" type="pres">
      <dgm:prSet presAssocID="{F9A22AAA-CE16-4FF0-8FFA-AAB41BC77539}" presName="linNode" presStyleCnt="0"/>
      <dgm:spPr/>
    </dgm:pt>
    <dgm:pt modelId="{3FDBBECC-05F4-4C73-A1E2-1D52C15BC558}" type="pres">
      <dgm:prSet presAssocID="{F9A22AAA-CE16-4FF0-8FFA-AAB41BC7753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34F6992-E70D-4EC8-A0E9-53351FC357F6}" type="pres">
      <dgm:prSet presAssocID="{F9A22AAA-CE16-4FF0-8FFA-AAB41BC7753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1BBF3BA-8818-4A34-9AAE-5AF40C37C4EA}" type="pres">
      <dgm:prSet presAssocID="{DE4F5C62-CE01-4514-ADD0-8DA7FFF2390A}" presName="sp" presStyleCnt="0"/>
      <dgm:spPr/>
    </dgm:pt>
    <dgm:pt modelId="{8106D8A3-5FFF-4718-9681-C1C41568E4CA}" type="pres">
      <dgm:prSet presAssocID="{90B47C1A-0F55-48D9-B48E-1ED7BE7C4297}" presName="linNode" presStyleCnt="0"/>
      <dgm:spPr/>
    </dgm:pt>
    <dgm:pt modelId="{454A10B0-491E-44E5-9D3F-A0FF9B54ABAB}" type="pres">
      <dgm:prSet presAssocID="{90B47C1A-0F55-48D9-B48E-1ED7BE7C429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E04D08-D52A-47F9-BDF5-00232E40B3D1}" type="pres">
      <dgm:prSet presAssocID="{90B47C1A-0F55-48D9-B48E-1ED7BE7C429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F9DF7F8-0A71-49ED-AC54-0AD282D77C00}" srcId="{256DD521-2248-4ECB-8BA3-8C9156041B49}" destId="{90B47C1A-0F55-48D9-B48E-1ED7BE7C4297}" srcOrd="3" destOrd="0" parTransId="{641225DF-F125-48FA-B162-95FDDC78A9BB}" sibTransId="{84FA0C16-8E32-47E2-9A64-4B4D608E4C00}"/>
    <dgm:cxn modelId="{BBE4C058-738C-4139-B3BE-D048CC327697}" srcId="{256DD521-2248-4ECB-8BA3-8C9156041B49}" destId="{F9A22AAA-CE16-4FF0-8FFA-AAB41BC77539}" srcOrd="2" destOrd="0" parTransId="{0B0C3D34-26A2-4E86-99B0-C44CC2209958}" sibTransId="{DE4F5C62-CE01-4514-ADD0-8DA7FFF2390A}"/>
    <dgm:cxn modelId="{B31CE7E6-2E91-4D1D-AFD6-304B9E1A3EAE}" type="presOf" srcId="{9037EFC3-C5D1-42DF-B133-80A391C1B527}" destId="{D795EDCF-6CA0-4FA6-8B69-9DF9709A9049}" srcOrd="0" destOrd="1" presId="urn:microsoft.com/office/officeart/2005/8/layout/vList5"/>
    <dgm:cxn modelId="{4E0A7AB9-745F-4601-B5AA-03F181FBAF48}" type="presOf" srcId="{52B4DD3D-0309-458F-94C2-DBD9F642B126}" destId="{71E04D08-D52A-47F9-BDF5-00232E40B3D1}" srcOrd="0" destOrd="1" presId="urn:microsoft.com/office/officeart/2005/8/layout/vList5"/>
    <dgm:cxn modelId="{219EB75B-691B-4F8C-8473-1A6E0BAD4EE4}" type="presOf" srcId="{90B47C1A-0F55-48D9-B48E-1ED7BE7C4297}" destId="{454A10B0-491E-44E5-9D3F-A0FF9B54ABAB}" srcOrd="0" destOrd="0" presId="urn:microsoft.com/office/officeart/2005/8/layout/vList5"/>
    <dgm:cxn modelId="{A835A0B4-ABB9-4DAF-BFF3-E04FF47A5688}" type="presOf" srcId="{FB501852-6719-4723-82FC-8BF73A110634}" destId="{CB938003-C603-4440-98B0-9260B9927598}" srcOrd="0" destOrd="0" presId="urn:microsoft.com/office/officeart/2005/8/layout/vList5"/>
    <dgm:cxn modelId="{9491524E-43A0-4CD3-841D-78F3BFAE1167}" type="presOf" srcId="{256DD521-2248-4ECB-8BA3-8C9156041B49}" destId="{B825C660-0C6C-4E88-A767-4CBB3A674546}" srcOrd="0" destOrd="0" presId="urn:microsoft.com/office/officeart/2005/8/layout/vList5"/>
    <dgm:cxn modelId="{6C725778-5203-4AA7-9A2B-8CA226D1455F}" type="presOf" srcId="{D9D8F706-911F-4892-AB53-22444965159B}" destId="{834F6992-E70D-4EC8-A0E9-53351FC357F6}" srcOrd="0" destOrd="1" presId="urn:microsoft.com/office/officeart/2005/8/layout/vList5"/>
    <dgm:cxn modelId="{15CC57DE-615C-4F8E-BFB5-E7F8A535AAB1}" type="presOf" srcId="{9389ADA5-99FE-4705-884E-145D05097B1F}" destId="{116F54A1-64EC-4C81-9E59-B321D9C927BA}" srcOrd="0" destOrd="1" presId="urn:microsoft.com/office/officeart/2005/8/layout/vList5"/>
    <dgm:cxn modelId="{78566531-2642-40AF-9ACE-84B26916648C}" srcId="{256DD521-2248-4ECB-8BA3-8C9156041B49}" destId="{FB501852-6719-4723-82FC-8BF73A110634}" srcOrd="0" destOrd="0" parTransId="{2CB65742-3497-44A6-AD38-CA6F52513FA3}" sibTransId="{96FB3063-25E6-406D-ABA1-27163670D290}"/>
    <dgm:cxn modelId="{7002CEE6-19D1-4F9D-9887-EC9A50DF5BC7}" type="presOf" srcId="{74E86D17-CA20-4FFE-B7A3-C51B603FEAC9}" destId="{834F6992-E70D-4EC8-A0E9-53351FC357F6}" srcOrd="0" destOrd="0" presId="urn:microsoft.com/office/officeart/2005/8/layout/vList5"/>
    <dgm:cxn modelId="{79E1289B-6610-41BF-9FAD-AB0DE87BF799}" srcId="{256DD521-2248-4ECB-8BA3-8C9156041B49}" destId="{9D9D002F-77E2-4E5B-A5AA-5896862FB779}" srcOrd="1" destOrd="0" parTransId="{0E462BA8-534D-4464-AE66-8D3C4A449834}" sibTransId="{36BF9207-A7A9-43FA-8C57-AB9A9DA02B35}"/>
    <dgm:cxn modelId="{AFBD589D-D638-4F35-9D90-30A56B8A50D3}" srcId="{9D9D002F-77E2-4E5B-A5AA-5896862FB779}" destId="{9037EFC3-C5D1-42DF-B133-80A391C1B527}" srcOrd="1" destOrd="0" parTransId="{56E517C4-9F93-4802-B75E-7CE0C9586C2F}" sibTransId="{C97C22E6-3ABF-4612-AD84-09BE350B7985}"/>
    <dgm:cxn modelId="{A82793A6-81C4-4A18-8637-20A97E8D5333}" type="presOf" srcId="{F8E32172-8A94-4C66-B0C8-99F99A208D07}" destId="{71E04D08-D52A-47F9-BDF5-00232E40B3D1}" srcOrd="0" destOrd="0" presId="urn:microsoft.com/office/officeart/2005/8/layout/vList5"/>
    <dgm:cxn modelId="{E89B3980-6355-4DB9-B2BA-98DB3F121676}" srcId="{FB501852-6719-4723-82FC-8BF73A110634}" destId="{9389ADA5-99FE-4705-884E-145D05097B1F}" srcOrd="1" destOrd="0" parTransId="{0947BAFB-3E4C-453D-9FA9-E25C57D732C2}" sibTransId="{9AED308F-F5DD-4792-9290-AC4390710AED}"/>
    <dgm:cxn modelId="{C177C101-5D87-4A1E-AE63-945604E99468}" type="presOf" srcId="{F9A22AAA-CE16-4FF0-8FFA-AAB41BC77539}" destId="{3FDBBECC-05F4-4C73-A1E2-1D52C15BC558}" srcOrd="0" destOrd="0" presId="urn:microsoft.com/office/officeart/2005/8/layout/vList5"/>
    <dgm:cxn modelId="{AFCB29AE-64C5-4E20-9F65-B01CADE80901}" srcId="{9D9D002F-77E2-4E5B-A5AA-5896862FB779}" destId="{D7992093-1C26-4FF8-A45C-7875DBA59295}" srcOrd="0" destOrd="0" parTransId="{EC239FAF-769C-4B17-8F87-FF9975FD8D63}" sibTransId="{D47FCFBD-4238-4F93-BE4B-1CF90B72172E}"/>
    <dgm:cxn modelId="{630C4D28-F688-40DD-A6FD-B39272B4F63A}" type="presOf" srcId="{9D9D002F-77E2-4E5B-A5AA-5896862FB779}" destId="{2F978072-E193-436F-8767-B82AA1965BD2}" srcOrd="0" destOrd="0" presId="urn:microsoft.com/office/officeart/2005/8/layout/vList5"/>
    <dgm:cxn modelId="{7E28F95F-7AC6-4D0B-ADD6-06FB72B3BAD6}" srcId="{90B47C1A-0F55-48D9-B48E-1ED7BE7C4297}" destId="{52B4DD3D-0309-458F-94C2-DBD9F642B126}" srcOrd="1" destOrd="0" parTransId="{A9447371-52DB-47DE-97AC-163DA4539621}" sibTransId="{2C30946D-76F4-494F-B477-3C95F8CA26A7}"/>
    <dgm:cxn modelId="{30219131-7319-4B64-9461-C8A2CCA9C715}" type="presOf" srcId="{D7992093-1C26-4FF8-A45C-7875DBA59295}" destId="{D795EDCF-6CA0-4FA6-8B69-9DF9709A9049}" srcOrd="0" destOrd="0" presId="urn:microsoft.com/office/officeart/2005/8/layout/vList5"/>
    <dgm:cxn modelId="{AE79EE49-D0DE-48C8-8D3E-9390028706C4}" type="presOf" srcId="{CAADCEAB-275E-4265-8DC4-F6088C8ECF30}" destId="{116F54A1-64EC-4C81-9E59-B321D9C927BA}" srcOrd="0" destOrd="0" presId="urn:microsoft.com/office/officeart/2005/8/layout/vList5"/>
    <dgm:cxn modelId="{AEA8EC6E-65C9-42DC-8C26-29FF88BEB591}" srcId="{FB501852-6719-4723-82FC-8BF73A110634}" destId="{CAADCEAB-275E-4265-8DC4-F6088C8ECF30}" srcOrd="0" destOrd="0" parTransId="{108701F5-116E-46A1-A390-53F134E2493B}" sibTransId="{44CD9F03-B003-46EA-8F68-6E072CD0D178}"/>
    <dgm:cxn modelId="{EAF12000-9348-4C0F-A0B7-48AF01905CD3}" srcId="{90B47C1A-0F55-48D9-B48E-1ED7BE7C4297}" destId="{F8E32172-8A94-4C66-B0C8-99F99A208D07}" srcOrd="0" destOrd="0" parTransId="{E81F584B-0972-46DF-9806-B2930A734B15}" sibTransId="{2B48C0F4-353B-4013-807D-EBB848AA2069}"/>
    <dgm:cxn modelId="{9105343D-71C5-46B9-9BAE-5088F46CEA3D}" srcId="{F9A22AAA-CE16-4FF0-8FFA-AAB41BC77539}" destId="{D9D8F706-911F-4892-AB53-22444965159B}" srcOrd="1" destOrd="0" parTransId="{2CA7A21B-9557-4B1A-8680-AF9C60990F00}" sibTransId="{39239A1E-6AA6-481C-9022-DF072D194338}"/>
    <dgm:cxn modelId="{9718D822-66AD-4C2F-BD7D-D31192495EAB}" srcId="{F9A22AAA-CE16-4FF0-8FFA-AAB41BC77539}" destId="{74E86D17-CA20-4FFE-B7A3-C51B603FEAC9}" srcOrd="0" destOrd="0" parTransId="{6AB4CA0E-CB3B-4F4B-AA91-8A332613BC16}" sibTransId="{3DDF8EE4-F0A5-400D-B9D5-43647F4C899A}"/>
    <dgm:cxn modelId="{DEAB1747-1968-4211-B166-1BF357E8C7F1}" type="presParOf" srcId="{B825C660-0C6C-4E88-A767-4CBB3A674546}" destId="{A619B2FA-F078-4D4A-B654-0FE5202C8D1F}" srcOrd="0" destOrd="0" presId="urn:microsoft.com/office/officeart/2005/8/layout/vList5"/>
    <dgm:cxn modelId="{A38E568D-82E4-43AE-9D9C-C7D6BE609738}" type="presParOf" srcId="{A619B2FA-F078-4D4A-B654-0FE5202C8D1F}" destId="{CB938003-C603-4440-98B0-9260B9927598}" srcOrd="0" destOrd="0" presId="urn:microsoft.com/office/officeart/2005/8/layout/vList5"/>
    <dgm:cxn modelId="{78FFF1CD-3CE1-4974-A59A-151F6446672E}" type="presParOf" srcId="{A619B2FA-F078-4D4A-B654-0FE5202C8D1F}" destId="{116F54A1-64EC-4C81-9E59-B321D9C927BA}" srcOrd="1" destOrd="0" presId="urn:microsoft.com/office/officeart/2005/8/layout/vList5"/>
    <dgm:cxn modelId="{32FD7198-0B78-45BE-A1BE-36A3C444D8F3}" type="presParOf" srcId="{B825C660-0C6C-4E88-A767-4CBB3A674546}" destId="{FBDD1AB5-D534-4483-8AB5-5D323F0B776A}" srcOrd="1" destOrd="0" presId="urn:microsoft.com/office/officeart/2005/8/layout/vList5"/>
    <dgm:cxn modelId="{5DC8507B-9FC0-4C13-A05B-B15386BDEBC9}" type="presParOf" srcId="{B825C660-0C6C-4E88-A767-4CBB3A674546}" destId="{F237115A-4350-4D5F-93F5-0CB790965090}" srcOrd="2" destOrd="0" presId="urn:microsoft.com/office/officeart/2005/8/layout/vList5"/>
    <dgm:cxn modelId="{2DB5DA08-91CF-4C8A-95BE-6FA4D1F46EA8}" type="presParOf" srcId="{F237115A-4350-4D5F-93F5-0CB790965090}" destId="{2F978072-E193-436F-8767-B82AA1965BD2}" srcOrd="0" destOrd="0" presId="urn:microsoft.com/office/officeart/2005/8/layout/vList5"/>
    <dgm:cxn modelId="{CAEA75D8-B6F4-49CB-A9FD-B3894D665836}" type="presParOf" srcId="{F237115A-4350-4D5F-93F5-0CB790965090}" destId="{D795EDCF-6CA0-4FA6-8B69-9DF9709A9049}" srcOrd="1" destOrd="0" presId="urn:microsoft.com/office/officeart/2005/8/layout/vList5"/>
    <dgm:cxn modelId="{21D7EAB7-09AF-4D37-AB91-B3E06F62D28C}" type="presParOf" srcId="{B825C660-0C6C-4E88-A767-4CBB3A674546}" destId="{7FA976EF-2E5C-4D65-81B4-376706BD24D9}" srcOrd="3" destOrd="0" presId="urn:microsoft.com/office/officeart/2005/8/layout/vList5"/>
    <dgm:cxn modelId="{AA10E9A7-07B9-4103-918C-C6A717769636}" type="presParOf" srcId="{B825C660-0C6C-4E88-A767-4CBB3A674546}" destId="{4A2E6ECB-FB2D-41A9-875E-C80C20EC951F}" srcOrd="4" destOrd="0" presId="urn:microsoft.com/office/officeart/2005/8/layout/vList5"/>
    <dgm:cxn modelId="{66104CBB-8C75-41CD-8769-2368AF11A42D}" type="presParOf" srcId="{4A2E6ECB-FB2D-41A9-875E-C80C20EC951F}" destId="{3FDBBECC-05F4-4C73-A1E2-1D52C15BC558}" srcOrd="0" destOrd="0" presId="urn:microsoft.com/office/officeart/2005/8/layout/vList5"/>
    <dgm:cxn modelId="{348D7155-5C6F-4E78-A56E-70BA327CE6E2}" type="presParOf" srcId="{4A2E6ECB-FB2D-41A9-875E-C80C20EC951F}" destId="{834F6992-E70D-4EC8-A0E9-53351FC357F6}" srcOrd="1" destOrd="0" presId="urn:microsoft.com/office/officeart/2005/8/layout/vList5"/>
    <dgm:cxn modelId="{84135F48-1741-4A2F-8A4E-9CCF81F076AA}" type="presParOf" srcId="{B825C660-0C6C-4E88-A767-4CBB3A674546}" destId="{11BBF3BA-8818-4A34-9AAE-5AF40C37C4EA}" srcOrd="5" destOrd="0" presId="urn:microsoft.com/office/officeart/2005/8/layout/vList5"/>
    <dgm:cxn modelId="{50748CDE-DB4F-46F8-B603-828E3BF67450}" type="presParOf" srcId="{B825C660-0C6C-4E88-A767-4CBB3A674546}" destId="{8106D8A3-5FFF-4718-9681-C1C41568E4CA}" srcOrd="6" destOrd="0" presId="urn:microsoft.com/office/officeart/2005/8/layout/vList5"/>
    <dgm:cxn modelId="{58DBE30A-6369-43EA-99E1-B4F02E24E1AC}" type="presParOf" srcId="{8106D8A3-5FFF-4718-9681-C1C41568E4CA}" destId="{454A10B0-491E-44E5-9D3F-A0FF9B54ABAB}" srcOrd="0" destOrd="0" presId="urn:microsoft.com/office/officeart/2005/8/layout/vList5"/>
    <dgm:cxn modelId="{F06287BA-5F8C-4841-9BAD-5A5368CA2016}" type="presParOf" srcId="{8106D8A3-5FFF-4718-9681-C1C41568E4CA}" destId="{71E04D08-D52A-47F9-BDF5-00232E40B3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2638BB-93D1-4EF0-B124-A6C24C4FE96D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143E45BC-3ADE-48A2-ADBE-A8781AF20253}">
      <dgm:prSet phldrT="[テキスト]"/>
      <dgm:spPr/>
      <dgm:t>
        <a:bodyPr/>
        <a:lstStyle/>
        <a:p>
          <a:r>
            <a:rPr kumimoji="1" lang="ja-JP" altLang="en-US" dirty="0" smtClean="0"/>
            <a:t>大きめの種</a:t>
          </a:r>
          <a:endParaRPr kumimoji="1" lang="ja-JP" altLang="en-US" dirty="0"/>
        </a:p>
      </dgm:t>
    </dgm:pt>
    <dgm:pt modelId="{A4DF21C6-99E6-434B-BF6D-D4441FCF8B76}" type="parTrans" cxnId="{E9DA34BE-9014-4FA9-A3B6-C34059C709BE}">
      <dgm:prSet/>
      <dgm:spPr/>
      <dgm:t>
        <a:bodyPr/>
        <a:lstStyle/>
        <a:p>
          <a:endParaRPr kumimoji="1" lang="ja-JP" altLang="en-US"/>
        </a:p>
      </dgm:t>
    </dgm:pt>
    <dgm:pt modelId="{5922EEEF-89D6-49A6-9511-602D86FDCAF5}" type="sibTrans" cxnId="{E9DA34BE-9014-4FA9-A3B6-C34059C709BE}">
      <dgm:prSet/>
      <dgm:spPr/>
      <dgm:t>
        <a:bodyPr/>
        <a:lstStyle/>
        <a:p>
          <a:endParaRPr kumimoji="1" lang="ja-JP" altLang="en-US"/>
        </a:p>
      </dgm:t>
    </dgm:pt>
    <dgm:pt modelId="{CC6D507B-4ED0-4C8A-A2DB-9CEBF623F901}">
      <dgm:prSet phldrT="[テキスト]"/>
      <dgm:spPr/>
      <dgm:t>
        <a:bodyPr/>
        <a:lstStyle/>
        <a:p>
          <a:r>
            <a:rPr kumimoji="1" lang="ja-JP" altLang="en-US" dirty="0" smtClean="0"/>
            <a:t>細かな種</a:t>
          </a:r>
          <a:endParaRPr kumimoji="1" lang="ja-JP" altLang="en-US" dirty="0"/>
        </a:p>
      </dgm:t>
    </dgm:pt>
    <dgm:pt modelId="{A993C185-BFD1-4CA5-8AD0-BCBDE0F347D8}" type="parTrans" cxnId="{FDC4F676-AE5C-4537-8B66-4DBA41F32672}">
      <dgm:prSet/>
      <dgm:spPr/>
      <dgm:t>
        <a:bodyPr/>
        <a:lstStyle/>
        <a:p>
          <a:endParaRPr kumimoji="1" lang="ja-JP" altLang="en-US"/>
        </a:p>
      </dgm:t>
    </dgm:pt>
    <dgm:pt modelId="{7AEB4501-6809-4E49-A2CD-F35B171F8548}" type="sibTrans" cxnId="{FDC4F676-AE5C-4537-8B66-4DBA41F32672}">
      <dgm:prSet/>
      <dgm:spPr/>
      <dgm:t>
        <a:bodyPr/>
        <a:lstStyle/>
        <a:p>
          <a:endParaRPr kumimoji="1" lang="ja-JP" altLang="en-US"/>
        </a:p>
      </dgm:t>
    </dgm:pt>
    <dgm:pt modelId="{D9B971D2-638F-44E6-BC5A-8E12050D742D}">
      <dgm:prSet phldrT="[テキスト]" custT="1"/>
      <dgm:spPr/>
      <dgm:t>
        <a:bodyPr/>
        <a:lstStyle/>
        <a:p>
          <a:r>
            <a:rPr kumimoji="1" lang="ja-JP" altLang="en-US" sz="2000" dirty="0" smtClean="0"/>
            <a:t>胚乳と胚に分かれた内部構造を持つ</a:t>
          </a:r>
          <a:endParaRPr kumimoji="1" lang="ja-JP" altLang="en-US" sz="2000" dirty="0"/>
        </a:p>
      </dgm:t>
    </dgm:pt>
    <dgm:pt modelId="{D2C47A22-C2A8-4C3E-BA7C-892D9E2CB719}" type="parTrans" cxnId="{42395A48-450A-48CE-8E6B-7B6C5F339F0B}">
      <dgm:prSet/>
      <dgm:spPr/>
      <dgm:t>
        <a:bodyPr/>
        <a:lstStyle/>
        <a:p>
          <a:endParaRPr kumimoji="1" lang="ja-JP" altLang="en-US"/>
        </a:p>
      </dgm:t>
    </dgm:pt>
    <dgm:pt modelId="{C0DDE15D-89DA-41C3-8161-439D05AA5370}" type="sibTrans" cxnId="{42395A48-450A-48CE-8E6B-7B6C5F339F0B}">
      <dgm:prSet/>
      <dgm:spPr/>
      <dgm:t>
        <a:bodyPr/>
        <a:lstStyle/>
        <a:p>
          <a:endParaRPr kumimoji="1" lang="ja-JP" altLang="en-US"/>
        </a:p>
      </dgm:t>
    </dgm:pt>
    <dgm:pt modelId="{98C8EE90-A1B1-4078-9608-1A04ED86C605}">
      <dgm:prSet phldrT="[テキスト]" custT="1"/>
      <dgm:spPr/>
      <dgm:t>
        <a:bodyPr/>
        <a:lstStyle/>
        <a:p>
          <a:r>
            <a:rPr kumimoji="1" lang="ja-JP" altLang="en-US" sz="2000" dirty="0" smtClean="0"/>
            <a:t>タネは根と芽の出る位置が分かる</a:t>
          </a:r>
          <a:endParaRPr kumimoji="1" lang="ja-JP" altLang="en-US" sz="2000" dirty="0"/>
        </a:p>
      </dgm:t>
    </dgm:pt>
    <dgm:pt modelId="{D4686A22-5432-487C-AF33-9394E5C2EC74}" type="parTrans" cxnId="{4218C094-4BD5-4661-B92D-25F9C599F1C1}">
      <dgm:prSet/>
      <dgm:spPr/>
      <dgm:t>
        <a:bodyPr/>
        <a:lstStyle/>
        <a:p>
          <a:endParaRPr kumimoji="1" lang="ja-JP" altLang="en-US"/>
        </a:p>
      </dgm:t>
    </dgm:pt>
    <dgm:pt modelId="{0B6F3B0A-1F94-41EF-80C1-E35052894354}" type="sibTrans" cxnId="{4218C094-4BD5-4661-B92D-25F9C599F1C1}">
      <dgm:prSet/>
      <dgm:spPr/>
      <dgm:t>
        <a:bodyPr/>
        <a:lstStyle/>
        <a:p>
          <a:endParaRPr kumimoji="1" lang="ja-JP" altLang="en-US"/>
        </a:p>
      </dgm:t>
    </dgm:pt>
    <dgm:pt modelId="{F96AF54F-144C-423E-93F5-CEDBA85CC583}">
      <dgm:prSet phldrT="[テキスト]" custT="1"/>
      <dgm:spPr/>
      <dgm:t>
        <a:bodyPr/>
        <a:lstStyle/>
        <a:p>
          <a:r>
            <a:rPr kumimoji="1" lang="ja-JP" altLang="en-US" sz="2000" dirty="0" smtClean="0"/>
            <a:t>タネを播く向きがある！！</a:t>
          </a:r>
          <a:endParaRPr kumimoji="1" lang="ja-JP" altLang="en-US" sz="2000" dirty="0"/>
        </a:p>
      </dgm:t>
    </dgm:pt>
    <dgm:pt modelId="{A6173407-1757-49E1-8A3E-05693F87AC56}" type="parTrans" cxnId="{48D1030B-F8A9-4E90-96B0-DB48C867BF04}">
      <dgm:prSet/>
      <dgm:spPr/>
      <dgm:t>
        <a:bodyPr/>
        <a:lstStyle/>
        <a:p>
          <a:endParaRPr kumimoji="1" lang="ja-JP" altLang="en-US"/>
        </a:p>
      </dgm:t>
    </dgm:pt>
    <dgm:pt modelId="{CD788E2B-8555-4DD5-9795-CD904233D40C}" type="sibTrans" cxnId="{48D1030B-F8A9-4E90-96B0-DB48C867BF04}">
      <dgm:prSet/>
      <dgm:spPr/>
      <dgm:t>
        <a:bodyPr/>
        <a:lstStyle/>
        <a:p>
          <a:endParaRPr kumimoji="1" lang="ja-JP" altLang="en-US"/>
        </a:p>
      </dgm:t>
    </dgm:pt>
    <dgm:pt modelId="{85C9EC99-B2FD-4802-B6A7-AE1B33F599E7}">
      <dgm:prSet phldrT="[テキスト]" custT="1"/>
      <dgm:spPr/>
      <dgm:t>
        <a:bodyPr/>
        <a:lstStyle/>
        <a:p>
          <a:r>
            <a:rPr kumimoji="1" lang="ja-JP" altLang="en-US" sz="2000" dirty="0" smtClean="0"/>
            <a:t>土壌水分の変動を避けるため床土を安定させる</a:t>
          </a:r>
          <a:endParaRPr kumimoji="1" lang="ja-JP" altLang="en-US" sz="2000" dirty="0"/>
        </a:p>
      </dgm:t>
    </dgm:pt>
    <dgm:pt modelId="{88CCD315-A11B-46AC-A26E-FBCF821BBB2B}" type="parTrans" cxnId="{48DD6862-DA33-4582-9E87-019C36FF51EE}">
      <dgm:prSet/>
      <dgm:spPr/>
      <dgm:t>
        <a:bodyPr/>
        <a:lstStyle/>
        <a:p>
          <a:endParaRPr kumimoji="1" lang="ja-JP" altLang="en-US"/>
        </a:p>
      </dgm:t>
    </dgm:pt>
    <dgm:pt modelId="{0187EAC8-DC31-4897-89BB-E6A1240D5DAE}" type="sibTrans" cxnId="{48DD6862-DA33-4582-9E87-019C36FF51EE}">
      <dgm:prSet/>
      <dgm:spPr/>
      <dgm:t>
        <a:bodyPr/>
        <a:lstStyle/>
        <a:p>
          <a:endParaRPr kumimoji="1" lang="ja-JP" altLang="en-US"/>
        </a:p>
      </dgm:t>
    </dgm:pt>
    <dgm:pt modelId="{E3BF90FB-A2F1-48BB-ADEC-2B3F1AA2D098}">
      <dgm:prSet phldrT="[テキスト]" custT="1"/>
      <dgm:spPr/>
      <dgm:t>
        <a:bodyPr/>
        <a:lstStyle/>
        <a:p>
          <a:r>
            <a:rPr kumimoji="1" lang="ja-JP" altLang="en-US" sz="2000" dirty="0" smtClean="0"/>
            <a:t>たっぷりかん水してから播く</a:t>
          </a:r>
          <a:endParaRPr kumimoji="1" lang="ja-JP" altLang="en-US" sz="2000" dirty="0"/>
        </a:p>
      </dgm:t>
    </dgm:pt>
    <dgm:pt modelId="{62A95E2E-8741-4A0B-8CF7-688FB4FAB3D4}" type="parTrans" cxnId="{699C8D93-6502-4647-8AD6-FA027890CEC0}">
      <dgm:prSet/>
      <dgm:spPr/>
      <dgm:t>
        <a:bodyPr/>
        <a:lstStyle/>
        <a:p>
          <a:endParaRPr kumimoji="1" lang="ja-JP" altLang="en-US"/>
        </a:p>
      </dgm:t>
    </dgm:pt>
    <dgm:pt modelId="{E69F56F8-D0AE-4353-9E4E-C2ADCA3C4E2E}" type="sibTrans" cxnId="{699C8D93-6502-4647-8AD6-FA027890CEC0}">
      <dgm:prSet/>
      <dgm:spPr/>
      <dgm:t>
        <a:bodyPr/>
        <a:lstStyle/>
        <a:p>
          <a:endParaRPr kumimoji="1" lang="ja-JP" altLang="en-US"/>
        </a:p>
      </dgm:t>
    </dgm:pt>
    <dgm:pt modelId="{99DEA6E3-5195-499C-943A-DB16CA1A808B}">
      <dgm:prSet phldrT="[テキスト]" custT="1"/>
      <dgm:spPr/>
      <dgm:t>
        <a:bodyPr/>
        <a:lstStyle/>
        <a:p>
          <a:r>
            <a:rPr kumimoji="1" lang="ja-JP" altLang="en-US" sz="2000" dirty="0" smtClean="0"/>
            <a:t>覆土は薄くする</a:t>
          </a:r>
          <a:endParaRPr kumimoji="1" lang="ja-JP" altLang="en-US" sz="2000" dirty="0"/>
        </a:p>
      </dgm:t>
    </dgm:pt>
    <dgm:pt modelId="{B3376AC8-C09D-4D54-8169-1E9BDF826C2F}" type="parTrans" cxnId="{2788147F-5A21-4E21-8B89-18EDABE0F922}">
      <dgm:prSet/>
      <dgm:spPr/>
      <dgm:t>
        <a:bodyPr/>
        <a:lstStyle/>
        <a:p>
          <a:endParaRPr kumimoji="1" lang="ja-JP" altLang="en-US"/>
        </a:p>
      </dgm:t>
    </dgm:pt>
    <dgm:pt modelId="{AA830490-3B1C-4926-BB98-E6111AA55936}" type="sibTrans" cxnId="{2788147F-5A21-4E21-8B89-18EDABE0F922}">
      <dgm:prSet/>
      <dgm:spPr/>
      <dgm:t>
        <a:bodyPr/>
        <a:lstStyle/>
        <a:p>
          <a:endParaRPr kumimoji="1" lang="ja-JP" altLang="en-US"/>
        </a:p>
      </dgm:t>
    </dgm:pt>
    <dgm:pt modelId="{2B19F5F4-F788-4067-BDC7-5F7F1CA03225}">
      <dgm:prSet phldrT="[テキスト]" custT="1"/>
      <dgm:spPr/>
      <dgm:t>
        <a:bodyPr/>
        <a:lstStyle/>
        <a:p>
          <a:r>
            <a:rPr kumimoji="1" lang="ja-JP" altLang="en-US" sz="2000" smtClean="0"/>
            <a:t>切りワラ、モミガラで保護するといい！！</a:t>
          </a:r>
          <a:endParaRPr kumimoji="1" lang="ja-JP" altLang="en-US" sz="2000" dirty="0"/>
        </a:p>
      </dgm:t>
    </dgm:pt>
    <dgm:pt modelId="{15D39D5C-6549-48B3-8442-2F7EBCC84DE7}" type="parTrans" cxnId="{2C898FA1-2F5B-4850-AAF0-C829CE501F17}">
      <dgm:prSet/>
      <dgm:spPr/>
      <dgm:t>
        <a:bodyPr/>
        <a:lstStyle/>
        <a:p>
          <a:endParaRPr kumimoji="1" lang="ja-JP" altLang="en-US"/>
        </a:p>
      </dgm:t>
    </dgm:pt>
    <dgm:pt modelId="{DDC24B4D-C0EF-43DB-8FD3-6A66D6A45F17}" type="sibTrans" cxnId="{2C898FA1-2F5B-4850-AAF0-C829CE501F17}">
      <dgm:prSet/>
      <dgm:spPr/>
      <dgm:t>
        <a:bodyPr/>
        <a:lstStyle/>
        <a:p>
          <a:endParaRPr kumimoji="1" lang="ja-JP" altLang="en-US"/>
        </a:p>
      </dgm:t>
    </dgm:pt>
    <dgm:pt modelId="{92619CBE-6D5F-4FE8-B208-4B6DFC40677C}" type="pres">
      <dgm:prSet presAssocID="{752638BB-93D1-4EF0-B124-A6C24C4FE9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6BD117B-BDD7-47F3-9BF7-71E9FBB92E61}" type="pres">
      <dgm:prSet presAssocID="{143E45BC-3ADE-48A2-ADBE-A8781AF20253}" presName="parentLin" presStyleCnt="0"/>
      <dgm:spPr/>
      <dgm:t>
        <a:bodyPr/>
        <a:lstStyle/>
        <a:p>
          <a:endParaRPr kumimoji="1" lang="ja-JP" altLang="en-US"/>
        </a:p>
      </dgm:t>
    </dgm:pt>
    <dgm:pt modelId="{C34E0ABD-BD86-4186-ABB3-2884743BDBEA}" type="pres">
      <dgm:prSet presAssocID="{143E45BC-3ADE-48A2-ADBE-A8781AF20253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D9507BD6-0507-40D4-B1BD-0169A3916AFD}" type="pres">
      <dgm:prSet presAssocID="{143E45BC-3ADE-48A2-ADBE-A8781AF20253}" presName="parentText" presStyleLbl="node1" presStyleIdx="0" presStyleCnt="2" custScaleY="61495" custLinFactY="105846" custLinFactNeighborX="2564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2C5B94E-1052-4E4F-8FBF-7E66F437D8A5}" type="pres">
      <dgm:prSet presAssocID="{143E45BC-3ADE-48A2-ADBE-A8781AF20253}" presName="negativeSpace" presStyleCnt="0"/>
      <dgm:spPr/>
      <dgm:t>
        <a:bodyPr/>
        <a:lstStyle/>
        <a:p>
          <a:endParaRPr kumimoji="1" lang="ja-JP" altLang="en-US"/>
        </a:p>
      </dgm:t>
    </dgm:pt>
    <dgm:pt modelId="{60AC74B9-F6FA-410D-8AAA-E0140324B058}" type="pres">
      <dgm:prSet presAssocID="{143E45BC-3ADE-48A2-ADBE-A8781AF20253}" presName="childText" presStyleLbl="conFgAcc1" presStyleIdx="0" presStyleCnt="2" custLinFactY="124363" custLinFactNeighborY="2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8D7652-C5C3-43D7-9667-60747434E9E9}" type="pres">
      <dgm:prSet presAssocID="{5922EEEF-89D6-49A6-9511-602D86FDCAF5}" presName="spaceBetweenRectangles" presStyleCnt="0"/>
      <dgm:spPr/>
      <dgm:t>
        <a:bodyPr/>
        <a:lstStyle/>
        <a:p>
          <a:endParaRPr kumimoji="1" lang="ja-JP" altLang="en-US"/>
        </a:p>
      </dgm:t>
    </dgm:pt>
    <dgm:pt modelId="{F25C051A-71AD-4166-BDA1-0D862B91EA7A}" type="pres">
      <dgm:prSet presAssocID="{CC6D507B-4ED0-4C8A-A2DB-9CEBF623F901}" presName="parentLin" presStyleCnt="0"/>
      <dgm:spPr/>
      <dgm:t>
        <a:bodyPr/>
        <a:lstStyle/>
        <a:p>
          <a:endParaRPr kumimoji="1" lang="ja-JP" altLang="en-US"/>
        </a:p>
      </dgm:t>
    </dgm:pt>
    <dgm:pt modelId="{285E1E39-96BE-456A-B042-6729AE2F107A}" type="pres">
      <dgm:prSet presAssocID="{CC6D507B-4ED0-4C8A-A2DB-9CEBF623F901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1065F609-6BCE-4F18-B542-AE370D15E2FC}" type="pres">
      <dgm:prSet presAssocID="{CC6D507B-4ED0-4C8A-A2DB-9CEBF623F901}" presName="parentText" presStyleLbl="node1" presStyleIdx="1" presStyleCnt="2" custScaleY="52567" custLinFactY="-116758" custLinFactNeighborX="-1453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9F0DDED-BF4F-4A5B-9675-1DCC29D69592}" type="pres">
      <dgm:prSet presAssocID="{CC6D507B-4ED0-4C8A-A2DB-9CEBF623F901}" presName="negativeSpace" presStyleCnt="0"/>
      <dgm:spPr/>
      <dgm:t>
        <a:bodyPr/>
        <a:lstStyle/>
        <a:p>
          <a:endParaRPr kumimoji="1" lang="ja-JP" altLang="en-US"/>
        </a:p>
      </dgm:t>
    </dgm:pt>
    <dgm:pt modelId="{EAE572FD-E82C-4BB5-948C-524D35E10A7D}" type="pres">
      <dgm:prSet presAssocID="{CC6D507B-4ED0-4C8A-A2DB-9CEBF623F901}" presName="childText" presStyleLbl="conFgAcc1" presStyleIdx="1" presStyleCnt="2" custLinFactY="-100000" custLinFactNeighborY="-12210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8116626-A42B-4166-8A0F-DAD7F8D5D910}" type="presOf" srcId="{143E45BC-3ADE-48A2-ADBE-A8781AF20253}" destId="{C34E0ABD-BD86-4186-ABB3-2884743BDBEA}" srcOrd="0" destOrd="0" presId="urn:microsoft.com/office/officeart/2005/8/layout/list1"/>
    <dgm:cxn modelId="{2C898FA1-2F5B-4850-AAF0-C829CE501F17}" srcId="{CC6D507B-4ED0-4C8A-A2DB-9CEBF623F901}" destId="{2B19F5F4-F788-4067-BDC7-5F7F1CA03225}" srcOrd="3" destOrd="0" parTransId="{15D39D5C-6549-48B3-8442-2F7EBCC84DE7}" sibTransId="{DDC24B4D-C0EF-43DB-8FD3-6A66D6A45F17}"/>
    <dgm:cxn modelId="{8A05257F-539F-43DA-8C17-7A3BB67C851B}" type="presOf" srcId="{CC6D507B-4ED0-4C8A-A2DB-9CEBF623F901}" destId="{285E1E39-96BE-456A-B042-6729AE2F107A}" srcOrd="0" destOrd="0" presId="urn:microsoft.com/office/officeart/2005/8/layout/list1"/>
    <dgm:cxn modelId="{1D56593A-4D52-4879-BCFF-AF75C9F31C10}" type="presOf" srcId="{99DEA6E3-5195-499C-943A-DB16CA1A808B}" destId="{EAE572FD-E82C-4BB5-948C-524D35E10A7D}" srcOrd="0" destOrd="2" presId="urn:microsoft.com/office/officeart/2005/8/layout/list1"/>
    <dgm:cxn modelId="{FCCEFC04-964A-43FC-A6FD-C44952A17CE2}" type="presOf" srcId="{98C8EE90-A1B1-4078-9608-1A04ED86C605}" destId="{60AC74B9-F6FA-410D-8AAA-E0140324B058}" srcOrd="0" destOrd="1" presId="urn:microsoft.com/office/officeart/2005/8/layout/list1"/>
    <dgm:cxn modelId="{791491F6-2008-4FCA-8FB0-C692582CD7D9}" type="presOf" srcId="{D9B971D2-638F-44E6-BC5A-8E12050D742D}" destId="{60AC74B9-F6FA-410D-8AAA-E0140324B058}" srcOrd="0" destOrd="0" presId="urn:microsoft.com/office/officeart/2005/8/layout/list1"/>
    <dgm:cxn modelId="{699C8D93-6502-4647-8AD6-FA027890CEC0}" srcId="{CC6D507B-4ED0-4C8A-A2DB-9CEBF623F901}" destId="{E3BF90FB-A2F1-48BB-ADEC-2B3F1AA2D098}" srcOrd="1" destOrd="0" parTransId="{62A95E2E-8741-4A0B-8CF7-688FB4FAB3D4}" sibTransId="{E69F56F8-D0AE-4353-9E4E-C2ADCA3C4E2E}"/>
    <dgm:cxn modelId="{42395A48-450A-48CE-8E6B-7B6C5F339F0B}" srcId="{143E45BC-3ADE-48A2-ADBE-A8781AF20253}" destId="{D9B971D2-638F-44E6-BC5A-8E12050D742D}" srcOrd="0" destOrd="0" parTransId="{D2C47A22-C2A8-4C3E-BA7C-892D9E2CB719}" sibTransId="{C0DDE15D-89DA-41C3-8161-439D05AA5370}"/>
    <dgm:cxn modelId="{06DB9214-B0C9-4A43-A8A4-E39351059499}" type="presOf" srcId="{143E45BC-3ADE-48A2-ADBE-A8781AF20253}" destId="{D9507BD6-0507-40D4-B1BD-0169A3916AFD}" srcOrd="1" destOrd="0" presId="urn:microsoft.com/office/officeart/2005/8/layout/list1"/>
    <dgm:cxn modelId="{1C1D5D0A-0AE9-4052-BA78-808A1F4E6DB7}" type="presOf" srcId="{E3BF90FB-A2F1-48BB-ADEC-2B3F1AA2D098}" destId="{EAE572FD-E82C-4BB5-948C-524D35E10A7D}" srcOrd="0" destOrd="1" presId="urn:microsoft.com/office/officeart/2005/8/layout/list1"/>
    <dgm:cxn modelId="{FDC4F676-AE5C-4537-8B66-4DBA41F32672}" srcId="{752638BB-93D1-4EF0-B124-A6C24C4FE96D}" destId="{CC6D507B-4ED0-4C8A-A2DB-9CEBF623F901}" srcOrd="1" destOrd="0" parTransId="{A993C185-BFD1-4CA5-8AD0-BCBDE0F347D8}" sibTransId="{7AEB4501-6809-4E49-A2CD-F35B171F8548}"/>
    <dgm:cxn modelId="{EC47B50C-87AF-466F-9799-B7CED0283E68}" type="presOf" srcId="{752638BB-93D1-4EF0-B124-A6C24C4FE96D}" destId="{92619CBE-6D5F-4FE8-B208-4B6DFC40677C}" srcOrd="0" destOrd="0" presId="urn:microsoft.com/office/officeart/2005/8/layout/list1"/>
    <dgm:cxn modelId="{4218C094-4BD5-4661-B92D-25F9C599F1C1}" srcId="{143E45BC-3ADE-48A2-ADBE-A8781AF20253}" destId="{98C8EE90-A1B1-4078-9608-1A04ED86C605}" srcOrd="1" destOrd="0" parTransId="{D4686A22-5432-487C-AF33-9394E5C2EC74}" sibTransId="{0B6F3B0A-1F94-41EF-80C1-E35052894354}"/>
    <dgm:cxn modelId="{4823BB1C-C68F-46AB-9B11-CB228B71A12D}" type="presOf" srcId="{2B19F5F4-F788-4067-BDC7-5F7F1CA03225}" destId="{EAE572FD-E82C-4BB5-948C-524D35E10A7D}" srcOrd="0" destOrd="3" presId="urn:microsoft.com/office/officeart/2005/8/layout/list1"/>
    <dgm:cxn modelId="{94372C30-2816-40CE-A91D-28CCF518C1F5}" type="presOf" srcId="{CC6D507B-4ED0-4C8A-A2DB-9CEBF623F901}" destId="{1065F609-6BCE-4F18-B542-AE370D15E2FC}" srcOrd="1" destOrd="0" presId="urn:microsoft.com/office/officeart/2005/8/layout/list1"/>
    <dgm:cxn modelId="{48D1030B-F8A9-4E90-96B0-DB48C867BF04}" srcId="{143E45BC-3ADE-48A2-ADBE-A8781AF20253}" destId="{F96AF54F-144C-423E-93F5-CEDBA85CC583}" srcOrd="2" destOrd="0" parTransId="{A6173407-1757-49E1-8A3E-05693F87AC56}" sibTransId="{CD788E2B-8555-4DD5-9795-CD904233D40C}"/>
    <dgm:cxn modelId="{F953D1B0-3D8A-4F70-9FD9-DFEF57F4FC34}" type="presOf" srcId="{85C9EC99-B2FD-4802-B6A7-AE1B33F599E7}" destId="{EAE572FD-E82C-4BB5-948C-524D35E10A7D}" srcOrd="0" destOrd="0" presId="urn:microsoft.com/office/officeart/2005/8/layout/list1"/>
    <dgm:cxn modelId="{48DD6862-DA33-4582-9E87-019C36FF51EE}" srcId="{CC6D507B-4ED0-4C8A-A2DB-9CEBF623F901}" destId="{85C9EC99-B2FD-4802-B6A7-AE1B33F599E7}" srcOrd="0" destOrd="0" parTransId="{88CCD315-A11B-46AC-A26E-FBCF821BBB2B}" sibTransId="{0187EAC8-DC31-4897-89BB-E6A1240D5DAE}"/>
    <dgm:cxn modelId="{2788147F-5A21-4E21-8B89-18EDABE0F922}" srcId="{CC6D507B-4ED0-4C8A-A2DB-9CEBF623F901}" destId="{99DEA6E3-5195-499C-943A-DB16CA1A808B}" srcOrd="2" destOrd="0" parTransId="{B3376AC8-C09D-4D54-8169-1E9BDF826C2F}" sibTransId="{AA830490-3B1C-4926-BB98-E6111AA55936}"/>
    <dgm:cxn modelId="{1056C5F1-1FD4-4552-8400-9D488F5141BC}" type="presOf" srcId="{F96AF54F-144C-423E-93F5-CEDBA85CC583}" destId="{60AC74B9-F6FA-410D-8AAA-E0140324B058}" srcOrd="0" destOrd="2" presId="urn:microsoft.com/office/officeart/2005/8/layout/list1"/>
    <dgm:cxn modelId="{E9DA34BE-9014-4FA9-A3B6-C34059C709BE}" srcId="{752638BB-93D1-4EF0-B124-A6C24C4FE96D}" destId="{143E45BC-3ADE-48A2-ADBE-A8781AF20253}" srcOrd="0" destOrd="0" parTransId="{A4DF21C6-99E6-434B-BF6D-D4441FCF8B76}" sibTransId="{5922EEEF-89D6-49A6-9511-602D86FDCAF5}"/>
    <dgm:cxn modelId="{0073B449-2544-4810-B2A6-8B211D946DD0}" type="presParOf" srcId="{92619CBE-6D5F-4FE8-B208-4B6DFC40677C}" destId="{66BD117B-BDD7-47F3-9BF7-71E9FBB92E61}" srcOrd="0" destOrd="0" presId="urn:microsoft.com/office/officeart/2005/8/layout/list1"/>
    <dgm:cxn modelId="{438F62D4-C695-403B-9D30-B1E561324C8F}" type="presParOf" srcId="{66BD117B-BDD7-47F3-9BF7-71E9FBB92E61}" destId="{C34E0ABD-BD86-4186-ABB3-2884743BDBEA}" srcOrd="0" destOrd="0" presId="urn:microsoft.com/office/officeart/2005/8/layout/list1"/>
    <dgm:cxn modelId="{5B0EA001-664A-469B-9C18-391CECC2BB58}" type="presParOf" srcId="{66BD117B-BDD7-47F3-9BF7-71E9FBB92E61}" destId="{D9507BD6-0507-40D4-B1BD-0169A3916AFD}" srcOrd="1" destOrd="0" presId="urn:microsoft.com/office/officeart/2005/8/layout/list1"/>
    <dgm:cxn modelId="{2B750228-31D4-4FAB-9505-2AC1980580BE}" type="presParOf" srcId="{92619CBE-6D5F-4FE8-B208-4B6DFC40677C}" destId="{62C5B94E-1052-4E4F-8FBF-7E66F437D8A5}" srcOrd="1" destOrd="0" presId="urn:microsoft.com/office/officeart/2005/8/layout/list1"/>
    <dgm:cxn modelId="{C2A6BC9A-696F-464E-9692-185BF32D005B}" type="presParOf" srcId="{92619CBE-6D5F-4FE8-B208-4B6DFC40677C}" destId="{60AC74B9-F6FA-410D-8AAA-E0140324B058}" srcOrd="2" destOrd="0" presId="urn:microsoft.com/office/officeart/2005/8/layout/list1"/>
    <dgm:cxn modelId="{6596DEFF-499C-447E-9D3F-82F55E2E10D4}" type="presParOf" srcId="{92619CBE-6D5F-4FE8-B208-4B6DFC40677C}" destId="{A18D7652-C5C3-43D7-9667-60747434E9E9}" srcOrd="3" destOrd="0" presId="urn:microsoft.com/office/officeart/2005/8/layout/list1"/>
    <dgm:cxn modelId="{556F344D-1918-499E-9598-ECD18B5D8ADB}" type="presParOf" srcId="{92619CBE-6D5F-4FE8-B208-4B6DFC40677C}" destId="{F25C051A-71AD-4166-BDA1-0D862B91EA7A}" srcOrd="4" destOrd="0" presId="urn:microsoft.com/office/officeart/2005/8/layout/list1"/>
    <dgm:cxn modelId="{A6AE6BB3-C1CC-4A7B-A47C-1B7F537E741A}" type="presParOf" srcId="{F25C051A-71AD-4166-BDA1-0D862B91EA7A}" destId="{285E1E39-96BE-456A-B042-6729AE2F107A}" srcOrd="0" destOrd="0" presId="urn:microsoft.com/office/officeart/2005/8/layout/list1"/>
    <dgm:cxn modelId="{A57099FB-C344-4F69-BDB8-BA17D0BA273D}" type="presParOf" srcId="{F25C051A-71AD-4166-BDA1-0D862B91EA7A}" destId="{1065F609-6BCE-4F18-B542-AE370D15E2FC}" srcOrd="1" destOrd="0" presId="urn:microsoft.com/office/officeart/2005/8/layout/list1"/>
    <dgm:cxn modelId="{C198EED6-2AD7-4A14-9920-B32AF8BF52D5}" type="presParOf" srcId="{92619CBE-6D5F-4FE8-B208-4B6DFC40677C}" destId="{29F0DDED-BF4F-4A5B-9675-1DCC29D69592}" srcOrd="5" destOrd="0" presId="urn:microsoft.com/office/officeart/2005/8/layout/list1"/>
    <dgm:cxn modelId="{CC86F018-EB24-448D-AB8E-57668465132C}" type="presParOf" srcId="{92619CBE-6D5F-4FE8-B208-4B6DFC40677C}" destId="{EAE572FD-E82C-4BB5-948C-524D35E10A7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F17859-6B13-48FF-9C16-84B033B3C0E9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kumimoji="1" lang="ja-JP" altLang="en-US"/>
        </a:p>
      </dgm:t>
    </dgm:pt>
    <dgm:pt modelId="{BDFF4125-8844-4C90-A96E-D69A7BF4EFD2}">
      <dgm:prSet phldrT="[テキスト]"/>
      <dgm:spPr/>
      <dgm:t>
        <a:bodyPr/>
        <a:lstStyle/>
        <a:p>
          <a:r>
            <a:rPr kumimoji="1" lang="ja-JP" altLang="en-US" dirty="0" smtClean="0"/>
            <a:t>ご清聴ありがとうございました！</a:t>
          </a:r>
          <a:endParaRPr kumimoji="1" lang="ja-JP" altLang="en-US" dirty="0"/>
        </a:p>
      </dgm:t>
    </dgm:pt>
    <dgm:pt modelId="{B59864B0-139E-4474-83BA-9FD79168D0BD}" type="parTrans" cxnId="{74A193EF-E5F8-4233-BB09-AB3DCDE0B84B}">
      <dgm:prSet/>
      <dgm:spPr/>
      <dgm:t>
        <a:bodyPr/>
        <a:lstStyle/>
        <a:p>
          <a:endParaRPr kumimoji="1" lang="ja-JP" altLang="en-US"/>
        </a:p>
      </dgm:t>
    </dgm:pt>
    <dgm:pt modelId="{39B8DA6A-ABB9-4921-AC90-1AC540E3555E}" type="sibTrans" cxnId="{74A193EF-E5F8-4233-BB09-AB3DCDE0B84B}">
      <dgm:prSet/>
      <dgm:spPr/>
      <dgm:t>
        <a:bodyPr/>
        <a:lstStyle/>
        <a:p>
          <a:endParaRPr kumimoji="1" lang="ja-JP" altLang="en-US"/>
        </a:p>
      </dgm:t>
    </dgm:pt>
    <dgm:pt modelId="{540C2226-CA68-40CB-AD86-32BD09CCC6F1}">
      <dgm:prSet custT="1"/>
      <dgm:spPr/>
      <dgm:t>
        <a:bodyPr/>
        <a:lstStyle/>
        <a:p>
          <a:r>
            <a:rPr lang="ja-JP" altLang="en-US" sz="2400" smtClean="0"/>
            <a:t>参考文献：</a:t>
          </a:r>
          <a:endParaRPr kumimoji="1" lang="ja-JP" altLang="en-US" sz="2400" dirty="0"/>
        </a:p>
      </dgm:t>
    </dgm:pt>
    <dgm:pt modelId="{4640A0E8-3FCA-4884-BFED-5ACA008DF3EE}" type="parTrans" cxnId="{DA5A57A2-DA75-463B-B3E9-0B5C676C59AD}">
      <dgm:prSet/>
      <dgm:spPr/>
      <dgm:t>
        <a:bodyPr/>
        <a:lstStyle/>
        <a:p>
          <a:endParaRPr kumimoji="1" lang="ja-JP" altLang="en-US"/>
        </a:p>
      </dgm:t>
    </dgm:pt>
    <dgm:pt modelId="{0FAE68A7-064B-4E13-AB74-8B448958355A}" type="sibTrans" cxnId="{DA5A57A2-DA75-463B-B3E9-0B5C676C59AD}">
      <dgm:prSet/>
      <dgm:spPr/>
      <dgm:t>
        <a:bodyPr/>
        <a:lstStyle/>
        <a:p>
          <a:endParaRPr kumimoji="1" lang="ja-JP" altLang="en-US"/>
        </a:p>
      </dgm:t>
    </dgm:pt>
    <dgm:pt modelId="{98F60A97-C002-4625-A947-16BC1B6BC8D9}">
      <dgm:prSet custT="1"/>
      <dgm:spPr/>
      <dgm:t>
        <a:bodyPr/>
        <a:lstStyle/>
        <a:p>
          <a:r>
            <a:rPr lang="ja-JP" altLang="en-US" sz="2400" smtClean="0"/>
            <a:t>現代農業３月号「発芽名人になる！」</a:t>
          </a:r>
          <a:endParaRPr kumimoji="1" lang="ja-JP" altLang="en-US" sz="2400" dirty="0"/>
        </a:p>
      </dgm:t>
    </dgm:pt>
    <dgm:pt modelId="{575D7BBC-CF5C-46D6-B384-4515AB47E7C7}" type="parTrans" cxnId="{892ED661-BA5D-4750-A989-DCF41ADA13A1}">
      <dgm:prSet/>
      <dgm:spPr/>
    </dgm:pt>
    <dgm:pt modelId="{088A7764-4651-4856-B29A-F41B977898B9}" type="sibTrans" cxnId="{892ED661-BA5D-4750-A989-DCF41ADA13A1}">
      <dgm:prSet/>
      <dgm:spPr/>
    </dgm:pt>
    <dgm:pt modelId="{98A8633B-CFA4-4361-B6E6-913630EA35E3}" type="pres">
      <dgm:prSet presAssocID="{E7F17859-6B13-48FF-9C16-84B033B3C0E9}" presName="linear" presStyleCnt="0">
        <dgm:presLayoutVars>
          <dgm:animLvl val="lvl"/>
          <dgm:resizeHandles val="exact"/>
        </dgm:presLayoutVars>
      </dgm:prSet>
      <dgm:spPr/>
    </dgm:pt>
    <dgm:pt modelId="{BD7171B8-000B-4D9F-9B9D-890A76A5EC90}" type="pres">
      <dgm:prSet presAssocID="{BDFF4125-8844-4C90-A96E-D69A7BF4EFD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B6633A7-2B38-437C-969C-01C5E2586987}" type="pres">
      <dgm:prSet presAssocID="{BDFF4125-8844-4C90-A96E-D69A7BF4EFD2}" presName="childText" presStyleLbl="revTx" presStyleIdx="0" presStyleCnt="1" custLinFactNeighborY="2921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1BCC5AC-3928-44C2-8DBD-619A476CFBA7}" type="presOf" srcId="{E7F17859-6B13-48FF-9C16-84B033B3C0E9}" destId="{98A8633B-CFA4-4361-B6E6-913630EA35E3}" srcOrd="0" destOrd="0" presId="urn:microsoft.com/office/officeart/2005/8/layout/vList2"/>
    <dgm:cxn modelId="{DA5A57A2-DA75-463B-B3E9-0B5C676C59AD}" srcId="{BDFF4125-8844-4C90-A96E-D69A7BF4EFD2}" destId="{540C2226-CA68-40CB-AD86-32BD09CCC6F1}" srcOrd="0" destOrd="0" parTransId="{4640A0E8-3FCA-4884-BFED-5ACA008DF3EE}" sibTransId="{0FAE68A7-064B-4E13-AB74-8B448958355A}"/>
    <dgm:cxn modelId="{74A193EF-E5F8-4233-BB09-AB3DCDE0B84B}" srcId="{E7F17859-6B13-48FF-9C16-84B033B3C0E9}" destId="{BDFF4125-8844-4C90-A96E-D69A7BF4EFD2}" srcOrd="0" destOrd="0" parTransId="{B59864B0-139E-4474-83BA-9FD79168D0BD}" sibTransId="{39B8DA6A-ABB9-4921-AC90-1AC540E3555E}"/>
    <dgm:cxn modelId="{C245D6BB-23F4-41D1-A18E-41F51E568D3A}" type="presOf" srcId="{98F60A97-C002-4625-A947-16BC1B6BC8D9}" destId="{6B6633A7-2B38-437C-969C-01C5E2586987}" srcOrd="0" destOrd="1" presId="urn:microsoft.com/office/officeart/2005/8/layout/vList2"/>
    <dgm:cxn modelId="{BE9C6216-2C88-4837-A14D-026145153B92}" type="presOf" srcId="{540C2226-CA68-40CB-AD86-32BD09CCC6F1}" destId="{6B6633A7-2B38-437C-969C-01C5E2586987}" srcOrd="0" destOrd="0" presId="urn:microsoft.com/office/officeart/2005/8/layout/vList2"/>
    <dgm:cxn modelId="{B6B541FB-F16D-446B-963A-546595D3BA93}" type="presOf" srcId="{BDFF4125-8844-4C90-A96E-D69A7BF4EFD2}" destId="{BD7171B8-000B-4D9F-9B9D-890A76A5EC90}" srcOrd="0" destOrd="0" presId="urn:microsoft.com/office/officeart/2005/8/layout/vList2"/>
    <dgm:cxn modelId="{892ED661-BA5D-4750-A989-DCF41ADA13A1}" srcId="{BDFF4125-8844-4C90-A96E-D69A7BF4EFD2}" destId="{98F60A97-C002-4625-A947-16BC1B6BC8D9}" srcOrd="1" destOrd="0" parTransId="{575D7BBC-CF5C-46D6-B384-4515AB47E7C7}" sibTransId="{088A7764-4651-4856-B29A-F41B977898B9}"/>
    <dgm:cxn modelId="{B9A6B11B-5501-47A3-BE9D-10850772DF00}" type="presParOf" srcId="{98A8633B-CFA4-4361-B6E6-913630EA35E3}" destId="{BD7171B8-000B-4D9F-9B9D-890A76A5EC90}" srcOrd="0" destOrd="0" presId="urn:microsoft.com/office/officeart/2005/8/layout/vList2"/>
    <dgm:cxn modelId="{24EE6289-5FAB-4F00-9D19-5AA9AA123B63}" type="presParOf" srcId="{98A8633B-CFA4-4361-B6E6-913630EA35E3}" destId="{6B6633A7-2B38-437C-969C-01C5E258698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23080-820D-4820-AE57-6EEC06D738DC}">
      <dsp:nvSpPr>
        <dsp:cNvPr id="0" name=""/>
        <dsp:cNvSpPr/>
      </dsp:nvSpPr>
      <dsp:spPr>
        <a:xfrm>
          <a:off x="0" y="0"/>
          <a:ext cx="6043631" cy="4752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吸水</a:t>
          </a:r>
          <a:endParaRPr kumimoji="1" lang="ja-JP" altLang="en-US" sz="2800" kern="1200" dirty="0"/>
        </a:p>
      </dsp:txBody>
      <dsp:txXfrm>
        <a:off x="0" y="0"/>
        <a:ext cx="5011576" cy="475244"/>
      </dsp:txXfrm>
    </dsp:sp>
    <dsp:sp modelId="{C0A4B520-3B91-4332-85D8-777D9C1ED743}">
      <dsp:nvSpPr>
        <dsp:cNvPr id="0" name=""/>
        <dsp:cNvSpPr/>
      </dsp:nvSpPr>
      <dsp:spPr>
        <a:xfrm>
          <a:off x="432030" y="576062"/>
          <a:ext cx="6043631" cy="11953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酵素・ホルモンの活性化</a:t>
          </a:r>
          <a:endParaRPr kumimoji="1" lang="en-US" altLang="ja-JP" sz="28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増加：ジベレリン、オーキシン、サイトカイニン</a:t>
          </a:r>
          <a:endParaRPr kumimoji="1" lang="en-US" altLang="ja-JP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減少：アブシシン酸</a:t>
          </a:r>
          <a:endParaRPr kumimoji="1" lang="en-US" altLang="ja-JP" sz="1400" kern="1200" dirty="0" smtClean="0"/>
        </a:p>
      </dsp:txBody>
      <dsp:txXfrm>
        <a:off x="432030" y="576062"/>
        <a:ext cx="5002575" cy="1195332"/>
      </dsp:txXfrm>
    </dsp:sp>
    <dsp:sp modelId="{E0DFC2D0-C30A-4521-BDA5-983DD6862B5B}">
      <dsp:nvSpPr>
        <dsp:cNvPr id="0" name=""/>
        <dsp:cNvSpPr/>
      </dsp:nvSpPr>
      <dsp:spPr>
        <a:xfrm>
          <a:off x="936101" y="1872208"/>
          <a:ext cx="6043631" cy="12961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貯蔵用分の分解</a:t>
          </a:r>
          <a:endParaRPr kumimoji="1" lang="ja-JP" altLang="en-US" sz="2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アミノ酸や、ブドウ糖などの単糖類が増加</a:t>
          </a:r>
          <a:endParaRPr kumimoji="1" lang="ja-JP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脂肪が分解されて呼吸に使われる</a:t>
          </a:r>
          <a:endParaRPr kumimoji="1" lang="ja-JP" altLang="en-US" sz="1800" kern="1200" dirty="0"/>
        </a:p>
      </dsp:txBody>
      <dsp:txXfrm>
        <a:off x="936101" y="1872208"/>
        <a:ext cx="5002575" cy="1296142"/>
      </dsp:txXfrm>
    </dsp:sp>
    <dsp:sp modelId="{BEFF86D4-0F2A-49C4-BECC-4D2DCA29262E}">
      <dsp:nvSpPr>
        <dsp:cNvPr id="0" name=""/>
        <dsp:cNvSpPr/>
      </dsp:nvSpPr>
      <dsp:spPr>
        <a:xfrm>
          <a:off x="1368132" y="3312370"/>
          <a:ext cx="6043631" cy="7632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タンパク質合成</a:t>
          </a:r>
          <a:endParaRPr kumimoji="1" lang="ja-JP" altLang="en-US" sz="2800" kern="1200" dirty="0"/>
        </a:p>
      </dsp:txBody>
      <dsp:txXfrm>
        <a:off x="1368132" y="3312370"/>
        <a:ext cx="5002575" cy="763275"/>
      </dsp:txXfrm>
    </dsp:sp>
    <dsp:sp modelId="{A544944B-889C-4146-BC38-52A988AF2467}">
      <dsp:nvSpPr>
        <dsp:cNvPr id="0" name=""/>
        <dsp:cNvSpPr/>
      </dsp:nvSpPr>
      <dsp:spPr>
        <a:xfrm>
          <a:off x="1805240" y="4248472"/>
          <a:ext cx="6043631" cy="67687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発芽・発根</a:t>
          </a:r>
          <a:endParaRPr kumimoji="1" lang="ja-JP" altLang="en-US" sz="2800" kern="1200" dirty="0"/>
        </a:p>
      </dsp:txBody>
      <dsp:txXfrm>
        <a:off x="1805240" y="4248472"/>
        <a:ext cx="5002575" cy="676873"/>
      </dsp:txXfrm>
    </dsp:sp>
    <dsp:sp modelId="{D59DEB9A-1AA3-49DC-9F09-EFE2BF0D5DDC}">
      <dsp:nvSpPr>
        <dsp:cNvPr id="0" name=""/>
        <dsp:cNvSpPr/>
      </dsp:nvSpPr>
      <dsp:spPr>
        <a:xfrm>
          <a:off x="5472610" y="360040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/>
        </a:p>
      </dsp:txBody>
      <dsp:txXfrm>
        <a:off x="5472610" y="360040"/>
        <a:ext cx="589745" cy="589745"/>
      </dsp:txXfrm>
    </dsp:sp>
    <dsp:sp modelId="{E95AA4DC-ADE8-4425-9BA0-C18D8AC3D719}">
      <dsp:nvSpPr>
        <dsp:cNvPr id="0" name=""/>
        <dsp:cNvSpPr/>
      </dsp:nvSpPr>
      <dsp:spPr>
        <a:xfrm>
          <a:off x="5905196" y="1696148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/>
        </a:p>
      </dsp:txBody>
      <dsp:txXfrm>
        <a:off x="5905196" y="1696148"/>
        <a:ext cx="589745" cy="589745"/>
      </dsp:txXfrm>
    </dsp:sp>
    <dsp:sp modelId="{0FBA791C-BBF8-4026-9CBD-8FD76FFDFA1C}">
      <dsp:nvSpPr>
        <dsp:cNvPr id="0" name=""/>
        <dsp:cNvSpPr/>
      </dsp:nvSpPr>
      <dsp:spPr>
        <a:xfrm>
          <a:off x="6356506" y="2714341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/>
        </a:p>
      </dsp:txBody>
      <dsp:txXfrm>
        <a:off x="6356506" y="2714341"/>
        <a:ext cx="589745" cy="589745"/>
      </dsp:txXfrm>
    </dsp:sp>
    <dsp:sp modelId="{60C9A444-55E8-4EBE-82BF-C240869B2F2A}">
      <dsp:nvSpPr>
        <dsp:cNvPr id="0" name=""/>
        <dsp:cNvSpPr/>
      </dsp:nvSpPr>
      <dsp:spPr>
        <a:xfrm>
          <a:off x="6807816" y="3757737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/>
        </a:p>
      </dsp:txBody>
      <dsp:txXfrm>
        <a:off x="6807816" y="3757737"/>
        <a:ext cx="589745" cy="5897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6F54A1-64EC-4C81-9E59-B321D9C927BA}">
      <dsp:nvSpPr>
        <dsp:cNvPr id="0" name=""/>
        <dsp:cNvSpPr/>
      </dsp:nvSpPr>
      <dsp:spPr>
        <a:xfrm rot="5400000">
          <a:off x="4704555" y="-1871178"/>
          <a:ext cx="873631" cy="483893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発芽のスタート</a:t>
          </a:r>
          <a:endParaRPr kumimoji="1" lang="ja-JP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細胞分裂</a:t>
          </a:r>
          <a:r>
            <a:rPr kumimoji="1" lang="en-US" altLang="ja-JP" sz="1800" kern="1200" dirty="0" smtClean="0"/>
            <a:t>(</a:t>
          </a:r>
          <a:r>
            <a:rPr kumimoji="1" lang="ja-JP" altLang="en-US" sz="1800" kern="1200" dirty="0" smtClean="0"/>
            <a:t>体積を増やす</a:t>
          </a:r>
          <a:r>
            <a:rPr kumimoji="1" lang="en-US" altLang="ja-JP" sz="1800" kern="1200" dirty="0" smtClean="0"/>
            <a:t>)</a:t>
          </a:r>
          <a:r>
            <a:rPr kumimoji="1" lang="ja-JP" altLang="en-US" sz="1800" kern="1200" dirty="0" smtClean="0"/>
            <a:t>に必須</a:t>
          </a:r>
          <a:endParaRPr kumimoji="1" lang="ja-JP" altLang="en-US" sz="1800" kern="1200" dirty="0"/>
        </a:p>
      </dsp:txBody>
      <dsp:txXfrm rot="5400000">
        <a:off x="4704555" y="-1871178"/>
        <a:ext cx="873631" cy="4838937"/>
      </dsp:txXfrm>
    </dsp:sp>
    <dsp:sp modelId="{CB938003-C603-4440-98B0-9260B9927598}">
      <dsp:nvSpPr>
        <dsp:cNvPr id="0" name=""/>
        <dsp:cNvSpPr/>
      </dsp:nvSpPr>
      <dsp:spPr>
        <a:xfrm>
          <a:off x="0" y="2270"/>
          <a:ext cx="2721902" cy="10920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200" kern="1200" dirty="0" smtClean="0"/>
            <a:t>水</a:t>
          </a:r>
          <a:endParaRPr kumimoji="1" lang="ja-JP" altLang="en-US" sz="5200" kern="1200" dirty="0"/>
        </a:p>
      </dsp:txBody>
      <dsp:txXfrm>
        <a:off x="0" y="2270"/>
        <a:ext cx="2721902" cy="1092039"/>
      </dsp:txXfrm>
    </dsp:sp>
    <dsp:sp modelId="{D795EDCF-6CA0-4FA6-8B69-9DF9709A9049}">
      <dsp:nvSpPr>
        <dsp:cNvPr id="0" name=""/>
        <dsp:cNvSpPr/>
      </dsp:nvSpPr>
      <dsp:spPr>
        <a:xfrm rot="5400000">
          <a:off x="4704555" y="-724537"/>
          <a:ext cx="873631" cy="483893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吸水後、適当な温度で発芽する　　　　　　　（作物ごとに違う）</a:t>
          </a:r>
          <a:endParaRPr kumimoji="1" lang="ja-JP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低温・高温処理で発芽促進することも</a:t>
          </a:r>
          <a:endParaRPr kumimoji="1" lang="ja-JP" altLang="en-US" sz="1500" kern="1200" dirty="0"/>
        </a:p>
      </dsp:txBody>
      <dsp:txXfrm rot="5400000">
        <a:off x="4704555" y="-724537"/>
        <a:ext cx="873631" cy="4838937"/>
      </dsp:txXfrm>
    </dsp:sp>
    <dsp:sp modelId="{2F978072-E193-436F-8767-B82AA1965BD2}">
      <dsp:nvSpPr>
        <dsp:cNvPr id="0" name=""/>
        <dsp:cNvSpPr/>
      </dsp:nvSpPr>
      <dsp:spPr>
        <a:xfrm>
          <a:off x="0" y="1148911"/>
          <a:ext cx="2721902" cy="10920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200" kern="1200" dirty="0" smtClean="0"/>
            <a:t>温度</a:t>
          </a:r>
          <a:endParaRPr kumimoji="1" lang="ja-JP" altLang="en-US" sz="5200" kern="1200" dirty="0"/>
        </a:p>
      </dsp:txBody>
      <dsp:txXfrm>
        <a:off x="0" y="1148911"/>
        <a:ext cx="2721902" cy="1092039"/>
      </dsp:txXfrm>
    </dsp:sp>
    <dsp:sp modelId="{834F6992-E70D-4EC8-A0E9-53351FC357F6}">
      <dsp:nvSpPr>
        <dsp:cNvPr id="0" name=""/>
        <dsp:cNvSpPr/>
      </dsp:nvSpPr>
      <dsp:spPr>
        <a:xfrm rot="5400000">
          <a:off x="4704555" y="422103"/>
          <a:ext cx="873631" cy="483893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100" kern="1200" dirty="0" smtClean="0"/>
            <a:t>植物の種によってその影響は異なる。</a:t>
          </a:r>
          <a:endParaRPr kumimoji="1" lang="ja-JP" alt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100" kern="1200" dirty="0" smtClean="0"/>
            <a:t>好光性種子と嫌光性種子</a:t>
          </a:r>
          <a:endParaRPr kumimoji="1" lang="ja-JP" altLang="en-US" sz="2100" kern="1200" dirty="0"/>
        </a:p>
      </dsp:txBody>
      <dsp:txXfrm rot="5400000">
        <a:off x="4704555" y="422103"/>
        <a:ext cx="873631" cy="4838937"/>
      </dsp:txXfrm>
    </dsp:sp>
    <dsp:sp modelId="{3FDBBECC-05F4-4C73-A1E2-1D52C15BC558}">
      <dsp:nvSpPr>
        <dsp:cNvPr id="0" name=""/>
        <dsp:cNvSpPr/>
      </dsp:nvSpPr>
      <dsp:spPr>
        <a:xfrm>
          <a:off x="0" y="2295552"/>
          <a:ext cx="2721902" cy="10920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200" kern="1200" dirty="0" smtClean="0"/>
            <a:t>光</a:t>
          </a:r>
          <a:endParaRPr kumimoji="1" lang="ja-JP" altLang="en-US" sz="5200" kern="1200" dirty="0"/>
        </a:p>
      </dsp:txBody>
      <dsp:txXfrm>
        <a:off x="0" y="2295552"/>
        <a:ext cx="2721902" cy="1092039"/>
      </dsp:txXfrm>
    </dsp:sp>
    <dsp:sp modelId="{71E04D08-D52A-47F9-BDF5-00232E40B3D1}">
      <dsp:nvSpPr>
        <dsp:cNvPr id="0" name=""/>
        <dsp:cNvSpPr/>
      </dsp:nvSpPr>
      <dsp:spPr>
        <a:xfrm rot="5400000">
          <a:off x="4704555" y="1568745"/>
          <a:ext cx="873631" cy="483893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100" kern="1200" dirty="0" smtClean="0"/>
            <a:t>呼吸（エネルギー生産）に必須</a:t>
          </a:r>
          <a:endParaRPr kumimoji="1" lang="en-US" altLang="ja-JP" sz="2100" kern="1200" dirty="0" smtClean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100" kern="1200" dirty="0" smtClean="0"/>
            <a:t>一般に、低酸素で発芽抑制</a:t>
          </a:r>
          <a:endParaRPr kumimoji="1" lang="en-US" altLang="ja-JP" sz="2100" kern="1200" dirty="0" smtClean="0"/>
        </a:p>
      </dsp:txBody>
      <dsp:txXfrm rot="5400000">
        <a:off x="4704555" y="1568745"/>
        <a:ext cx="873631" cy="4838937"/>
      </dsp:txXfrm>
    </dsp:sp>
    <dsp:sp modelId="{454A10B0-491E-44E5-9D3F-A0FF9B54ABAB}">
      <dsp:nvSpPr>
        <dsp:cNvPr id="0" name=""/>
        <dsp:cNvSpPr/>
      </dsp:nvSpPr>
      <dsp:spPr>
        <a:xfrm>
          <a:off x="0" y="3442194"/>
          <a:ext cx="2721902" cy="10920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200" kern="1200" dirty="0" smtClean="0"/>
            <a:t>酸素</a:t>
          </a:r>
          <a:endParaRPr kumimoji="1" lang="en-US" altLang="ja-JP" sz="5200" kern="1200" dirty="0" smtClean="0"/>
        </a:p>
      </dsp:txBody>
      <dsp:txXfrm>
        <a:off x="0" y="3442194"/>
        <a:ext cx="2721902" cy="10920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AC74B9-F6FA-410D-8AAA-E0140324B058}">
      <dsp:nvSpPr>
        <dsp:cNvPr id="0" name=""/>
        <dsp:cNvSpPr/>
      </dsp:nvSpPr>
      <dsp:spPr>
        <a:xfrm>
          <a:off x="0" y="2353497"/>
          <a:ext cx="8424936" cy="167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541528" rIns="65386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胚乳と胚に分かれた内部構造を持つ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タネは根と芽の出る位置が分かる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タネを播く向きがある！！</a:t>
          </a:r>
          <a:endParaRPr kumimoji="1" lang="ja-JP" altLang="en-US" sz="2000" kern="1200" dirty="0"/>
        </a:p>
      </dsp:txBody>
      <dsp:txXfrm>
        <a:off x="0" y="2353497"/>
        <a:ext cx="8424936" cy="1678950"/>
      </dsp:txXfrm>
    </dsp:sp>
    <dsp:sp modelId="{D9507BD6-0507-40D4-B1BD-0169A3916AFD}">
      <dsp:nvSpPr>
        <dsp:cNvPr id="0" name=""/>
        <dsp:cNvSpPr/>
      </dsp:nvSpPr>
      <dsp:spPr>
        <a:xfrm>
          <a:off x="432047" y="2376263"/>
          <a:ext cx="5897455" cy="4719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大きめの種</a:t>
          </a:r>
          <a:endParaRPr kumimoji="1" lang="ja-JP" altLang="en-US" sz="2600" kern="1200" dirty="0"/>
        </a:p>
      </dsp:txBody>
      <dsp:txXfrm>
        <a:off x="432047" y="2376263"/>
        <a:ext cx="5897455" cy="471986"/>
      </dsp:txXfrm>
    </dsp:sp>
    <dsp:sp modelId="{EAE572FD-E82C-4BB5-948C-524D35E10A7D}">
      <dsp:nvSpPr>
        <dsp:cNvPr id="0" name=""/>
        <dsp:cNvSpPr/>
      </dsp:nvSpPr>
      <dsp:spPr>
        <a:xfrm>
          <a:off x="0" y="0"/>
          <a:ext cx="8424936" cy="204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541528" rIns="65386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土壌水分の変動を避けるため床土を安定させる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たっぷりかん水してから播く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覆土は薄くする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smtClean="0"/>
            <a:t>切りワラ、モミガラで保護するといい！！</a:t>
          </a:r>
          <a:endParaRPr kumimoji="1" lang="ja-JP" altLang="en-US" sz="2000" kern="1200" dirty="0"/>
        </a:p>
      </dsp:txBody>
      <dsp:txXfrm>
        <a:off x="0" y="0"/>
        <a:ext cx="8424936" cy="2047500"/>
      </dsp:txXfrm>
    </dsp:sp>
    <dsp:sp modelId="{1065F609-6BCE-4F18-B542-AE370D15E2FC}">
      <dsp:nvSpPr>
        <dsp:cNvPr id="0" name=""/>
        <dsp:cNvSpPr/>
      </dsp:nvSpPr>
      <dsp:spPr>
        <a:xfrm>
          <a:off x="360039" y="0"/>
          <a:ext cx="5897455" cy="4034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細かな種</a:t>
          </a:r>
          <a:endParaRPr kumimoji="1" lang="ja-JP" altLang="en-US" sz="2600" kern="1200" dirty="0"/>
        </a:p>
      </dsp:txBody>
      <dsp:txXfrm>
        <a:off x="360039" y="0"/>
        <a:ext cx="5897455" cy="4034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7171B8-000B-4D9F-9B9D-890A76A5EC90}">
      <dsp:nvSpPr>
        <dsp:cNvPr id="0" name=""/>
        <dsp:cNvSpPr/>
      </dsp:nvSpPr>
      <dsp:spPr>
        <a:xfrm>
          <a:off x="0" y="314547"/>
          <a:ext cx="8072494" cy="11571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ご清聴ありがとうございました！</a:t>
          </a:r>
          <a:endParaRPr kumimoji="1" lang="ja-JP" altLang="en-US" sz="4600" kern="1200" dirty="0"/>
        </a:p>
      </dsp:txBody>
      <dsp:txXfrm>
        <a:off x="0" y="314547"/>
        <a:ext cx="8072494" cy="1157130"/>
      </dsp:txXfrm>
    </dsp:sp>
    <dsp:sp modelId="{6B6633A7-2B38-437C-969C-01C5E2586987}">
      <dsp:nvSpPr>
        <dsp:cNvPr id="0" name=""/>
        <dsp:cNvSpPr/>
      </dsp:nvSpPr>
      <dsp:spPr>
        <a:xfrm>
          <a:off x="0" y="1786226"/>
          <a:ext cx="8072494" cy="85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0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400" kern="1200" smtClean="0"/>
            <a:t>参考文献：</a:t>
          </a:r>
          <a:endParaRPr kumimoji="1" lang="ja-JP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400" kern="1200" smtClean="0"/>
            <a:t>現代農業３月号「発芽名人になる！」</a:t>
          </a:r>
          <a:endParaRPr kumimoji="1" lang="ja-JP" altLang="en-US" sz="2400" kern="1200" dirty="0"/>
        </a:p>
      </dsp:txBody>
      <dsp:txXfrm>
        <a:off x="0" y="1786226"/>
        <a:ext cx="8072494" cy="856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148133-0AE7-45AD-A731-3D2B3D51DAAE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8BFB3E-3C42-47F0-AA70-1C2D35C82B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800" dirty="0" smtClean="0"/>
              <a:t>種の発芽を知る！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発表者：のが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20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000" b="1" dirty="0" smtClean="0">
                <a:solidFill>
                  <a:schemeClr val="accent3">
                    <a:lumMod val="50000"/>
                  </a:schemeClr>
                </a:solidFill>
              </a:rPr>
              <a:t>トウモロコシ</a:t>
            </a:r>
            <a:endParaRPr kumimoji="1" lang="en-US" altLang="ja-JP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→三角形のとんがった部分を下にして播く</a:t>
            </a:r>
            <a:endParaRPr kumimoji="1" lang="en-US" altLang="ja-JP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dirty="0" smtClean="0"/>
              <a:t>すぐに折れない苗になる！</a:t>
            </a:r>
            <a:endParaRPr lang="en-US" altLang="ja-JP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dirty="0" smtClean="0"/>
              <a:t>根が下に伸びやすく、芽が上に伸びやすい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2000" b="1" dirty="0" smtClean="0">
                <a:solidFill>
                  <a:schemeClr val="accent3">
                    <a:lumMod val="50000"/>
                  </a:schemeClr>
                </a:solidFill>
              </a:rPr>
              <a:t>カボチャ、スイカ</a:t>
            </a:r>
            <a:endParaRPr lang="en-US" altLang="ja-JP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→種の播く向きをそろえる</a:t>
            </a:r>
            <a:endParaRPr kumimoji="1" lang="en-US" altLang="ja-JP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dirty="0" smtClean="0"/>
              <a:t>子葉がこみあわないようにする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→地面に水平に播く</a:t>
            </a:r>
            <a:endParaRPr kumimoji="1" lang="en-US" altLang="ja-JP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dirty="0" smtClean="0"/>
              <a:t>種皮を脱ぎやすいようにする</a:t>
            </a: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種まきのタネの向きの例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4451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2420888"/>
            <a:ext cx="7378979" cy="3437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 smtClean="0"/>
              <a:t>発芽は、</a:t>
            </a:r>
            <a:r>
              <a:rPr kumimoji="1" lang="ja-JP" altLang="en-US" sz="2000" dirty="0" smtClean="0"/>
              <a:t>まず芽だしをしてからすると上手くいく！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kumimoji="1" lang="ja-JP" altLang="en-US" sz="2000" dirty="0" smtClean="0"/>
              <a:t>～芽だしの方法～</a:t>
            </a:r>
            <a:endParaRPr kumimoji="1" lang="en-US" altLang="ja-JP" sz="2000" dirty="0" smtClean="0"/>
          </a:p>
          <a:p>
            <a:pPr>
              <a:buFont typeface="+mj-lt"/>
              <a:buAutoNum type="arabicPeriod"/>
            </a:pPr>
            <a:r>
              <a:rPr kumimoji="1" lang="ja-JP" altLang="en-US" sz="2000" dirty="0" smtClean="0"/>
              <a:t>タネを半日くらい水つける</a:t>
            </a:r>
            <a:endParaRPr kumimoji="1" lang="en-US" altLang="ja-JP" sz="2000" dirty="0" smtClean="0"/>
          </a:p>
          <a:p>
            <a:pPr>
              <a:buFont typeface="+mj-lt"/>
              <a:buAutoNum type="arabicPeriod"/>
            </a:pPr>
            <a:r>
              <a:rPr lang="ja-JP" altLang="en-US" sz="2000" dirty="0" smtClean="0"/>
              <a:t>湿らせたキメの細かいサラシに包んでビニール袋に入れる</a:t>
            </a:r>
            <a:endParaRPr lang="en-US" altLang="ja-JP" sz="2000" dirty="0" smtClean="0"/>
          </a:p>
          <a:p>
            <a:pPr>
              <a:buFont typeface="+mj-lt"/>
              <a:buAutoNum type="arabicPeriod"/>
            </a:pPr>
            <a:r>
              <a:rPr kumimoji="1" lang="ja-JP" altLang="en-US" sz="2000" dirty="0" smtClean="0"/>
              <a:t>人肌くらいの温度に保温する</a:t>
            </a:r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 smtClean="0"/>
              <a:t>タネの先が少し割れて、芽（根）が少し見えたら播く。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タネの皮が薄いものは、芽だしはできない。</a:t>
            </a:r>
            <a:endParaRPr kumimoji="1" lang="ja-JP" altLang="en-US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芽だし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8620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700808"/>
            <a:ext cx="6552577" cy="4896544"/>
          </a:xfr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芽だし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353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dirty="0" smtClean="0"/>
              <a:t>種ごとのタネの性格を知りタネを播くことがだいじ！</a:t>
            </a:r>
            <a:endParaRPr lang="en-US" altLang="ja-JP" dirty="0" smtClean="0"/>
          </a:p>
          <a:p>
            <a:pPr>
              <a:buFont typeface="Wingdings" pitchFamily="2" charset="2"/>
              <a:buChar char="l"/>
            </a:pPr>
            <a:r>
              <a:rPr kumimoji="1" lang="ja-JP" altLang="en-US" dirty="0"/>
              <a:t>芽</a:t>
            </a:r>
            <a:r>
              <a:rPr kumimoji="1" lang="ja-JP" altLang="en-US" dirty="0" smtClean="0"/>
              <a:t>だしってだいじ！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857224" y="3929066"/>
          <a:ext cx="8072494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9119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発芽がうまくいかないと</a:t>
            </a:r>
            <a:r>
              <a:rPr kumimoji="1" lang="en-US" altLang="ja-JP" sz="2400" dirty="0" smtClean="0"/>
              <a:t>…</a:t>
            </a:r>
          </a:p>
          <a:p>
            <a:r>
              <a:rPr lang="ja-JP" altLang="en-US" sz="2400" dirty="0"/>
              <a:t>いい</a:t>
            </a:r>
            <a:r>
              <a:rPr lang="ja-JP" altLang="en-US" sz="2400" dirty="0" smtClean="0"/>
              <a:t>苗ができない</a:t>
            </a:r>
            <a:endParaRPr lang="en-US" altLang="ja-JP" sz="2400" dirty="0" smtClean="0"/>
          </a:p>
          <a:p>
            <a:r>
              <a:rPr kumimoji="1" lang="ja-JP" altLang="en-US" sz="2400" dirty="0"/>
              <a:t>いい</a:t>
            </a:r>
            <a:r>
              <a:rPr kumimoji="1" lang="ja-JP" altLang="en-US" sz="2400" dirty="0" smtClean="0"/>
              <a:t>生育をしない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いい野菜がとれない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→発芽はとても重要！！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むらでは種まきシーズン。この機会に学ぼう！</a:t>
            </a:r>
            <a:endParaRPr kumimoji="1" lang="ja-JP" alt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作物のスタート、発芽！！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7076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発芽の進み方</a:t>
            </a:r>
            <a:endParaRPr kumimoji="1" lang="en-US" altLang="ja-JP" dirty="0" smtClean="0"/>
          </a:p>
          <a:p>
            <a:r>
              <a:rPr lang="ja-JP" altLang="en-US" dirty="0" smtClean="0"/>
              <a:t>発芽に必要な条件（水分、光、温度）</a:t>
            </a:r>
            <a:endParaRPr lang="en-US" altLang="ja-JP" dirty="0" smtClean="0"/>
          </a:p>
          <a:p>
            <a:r>
              <a:rPr lang="ja-JP" altLang="en-US" dirty="0" smtClean="0"/>
              <a:t>種の性格</a:t>
            </a:r>
            <a:endParaRPr lang="en-US" altLang="ja-JP" dirty="0" smtClean="0"/>
          </a:p>
          <a:p>
            <a:r>
              <a:rPr lang="ja-JP" altLang="en-US" dirty="0" smtClean="0"/>
              <a:t>種の大きさによる性格</a:t>
            </a:r>
            <a:endParaRPr lang="en-US" altLang="ja-JP" dirty="0" smtClean="0"/>
          </a:p>
          <a:p>
            <a:r>
              <a:rPr lang="ja-JP" altLang="en-US" dirty="0" smtClean="0"/>
              <a:t>種の形による性格</a:t>
            </a:r>
            <a:endParaRPr lang="en-US" altLang="ja-JP" dirty="0" smtClean="0"/>
          </a:p>
          <a:p>
            <a:r>
              <a:rPr lang="ja-JP" altLang="en-US" dirty="0" smtClean="0"/>
              <a:t>具体例（トウモロコシ、インゲン、カボチャ）</a:t>
            </a:r>
            <a:endParaRPr lang="en-US" altLang="ja-JP" dirty="0" smtClean="0"/>
          </a:p>
          <a:p>
            <a:r>
              <a:rPr lang="ja-JP" altLang="en-US" dirty="0"/>
              <a:t>まとめ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もくじ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261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146303"/>
              </p:ext>
            </p:extLst>
          </p:nvPr>
        </p:nvGraphicFramePr>
        <p:xfrm>
          <a:off x="683568" y="1484784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発芽</a:t>
            </a:r>
            <a:r>
              <a:rPr lang="ja-JP" altLang="en-US" dirty="0"/>
              <a:t>の</a:t>
            </a:r>
            <a:r>
              <a:rPr kumimoji="1" lang="ja-JP" altLang="en-US" dirty="0" smtClean="0"/>
              <a:t>進みかた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7489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7344740"/>
              </p:ext>
            </p:extLst>
          </p:nvPr>
        </p:nvGraphicFramePr>
        <p:xfrm>
          <a:off x="971600" y="1700808"/>
          <a:ext cx="756084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発芽に必要な条件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2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000" dirty="0"/>
              <a:t>種</a:t>
            </a:r>
            <a:r>
              <a:rPr lang="ja-JP" altLang="en-US" sz="2000" dirty="0" smtClean="0"/>
              <a:t>に十分な水を与えることが必要！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覆土が厚い場合：水は不足しにくい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覆土が薄い場合：水は不足しやすい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オクラなどでは種まき後にかん水をすると発芽がうまくいくとか。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水分と発芽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2704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2000" dirty="0" smtClean="0"/>
              <a:t>種の光の好き嫌いによ</a:t>
            </a:r>
            <a:r>
              <a:rPr lang="ja-JP" altLang="en-US" sz="2000" dirty="0" smtClean="0"/>
              <a:t>って播き方を変える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好光性種子：覆土を薄く、浅く播く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嫌光性種子：覆土を厚く、深く播く</a:t>
            </a:r>
            <a:endParaRPr kumimoji="1" lang="en-US" altLang="ja-JP" sz="2000" dirty="0" smtClean="0"/>
          </a:p>
          <a:p>
            <a:endParaRPr lang="en-US" altLang="ja-JP" sz="2000" dirty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光と発芽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0645863"/>
              </p:ext>
            </p:extLst>
          </p:nvPr>
        </p:nvGraphicFramePr>
        <p:xfrm>
          <a:off x="1043608" y="3833664"/>
          <a:ext cx="5976664" cy="302433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88332"/>
                <a:gridCol w="2988332"/>
              </a:tblGrid>
              <a:tr h="42990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好光性種子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嫌光性種子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63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シソ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ダイコン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63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シュンギク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ネギ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63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ミツバ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タマネギ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63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レタス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カボチャ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63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ゴボウ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スイカ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63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トマト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63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ナス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857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1772816"/>
            <a:ext cx="7125112" cy="4824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 smtClean="0"/>
              <a:t>作物の発芽適温</a:t>
            </a:r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sz="2000" dirty="0" smtClean="0"/>
              <a:t>高温・低温の失敗例</a:t>
            </a:r>
            <a:endParaRPr kumimoji="1" lang="en-US" altLang="ja-JP" sz="2000" dirty="0" smtClean="0"/>
          </a:p>
          <a:p>
            <a:r>
              <a:rPr lang="ja-JP" altLang="en-US" dirty="0" smtClean="0"/>
              <a:t>高温でレタスは休眠</a:t>
            </a:r>
            <a:endParaRPr kumimoji="1" lang="en-US" altLang="ja-JP" dirty="0" smtClean="0"/>
          </a:p>
          <a:p>
            <a:r>
              <a:rPr lang="ja-JP" altLang="en-US" dirty="0" smtClean="0"/>
              <a:t>低温でダイコンは花芽分化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温度と発芽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3971468"/>
              </p:ext>
            </p:extLst>
          </p:nvPr>
        </p:nvGraphicFramePr>
        <p:xfrm>
          <a:off x="1331640" y="2132856"/>
          <a:ext cx="6096000" cy="22250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15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度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度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30</a:t>
                      </a:r>
                      <a:r>
                        <a:rPr kumimoji="1" lang="ja-JP" altLang="en-US" dirty="0" smtClean="0"/>
                        <a:t>度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ソラマメ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ハクサイ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イネ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パセリ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ゴボウ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ダイズ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レタス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インゲン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スイカ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ネギ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ダイコン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トウモロコシ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ホウレンソウ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トマト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036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2205174"/>
              </p:ext>
            </p:extLst>
          </p:nvPr>
        </p:nvGraphicFramePr>
        <p:xfrm>
          <a:off x="395536" y="2276872"/>
          <a:ext cx="842493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種の大きさと性格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90666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317</TotalTime>
  <Words>594</Words>
  <Application>Microsoft Office PowerPoint</Application>
  <PresentationFormat>画面に合わせる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ウェーブ</vt:lpstr>
      <vt:lpstr>種の発芽を知る！</vt:lpstr>
      <vt:lpstr>作物のスタート、発芽！！</vt:lpstr>
      <vt:lpstr>もくじ</vt:lpstr>
      <vt:lpstr>発芽の進みかた</vt:lpstr>
      <vt:lpstr>発芽に必要な条件</vt:lpstr>
      <vt:lpstr>水分と発芽</vt:lpstr>
      <vt:lpstr>光と発芽</vt:lpstr>
      <vt:lpstr>温度と発芽</vt:lpstr>
      <vt:lpstr>種の大きさと性格</vt:lpstr>
      <vt:lpstr>種まきのタネの向きの例</vt:lpstr>
      <vt:lpstr>芽だし</vt:lpstr>
      <vt:lpstr>芽だし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種の発芽を知る！</dc:title>
  <dc:creator>Risa</dc:creator>
  <cp:lastModifiedBy>国立学校法人 筑波大学</cp:lastModifiedBy>
  <cp:revision>26</cp:revision>
  <dcterms:created xsi:type="dcterms:W3CDTF">2013-03-01T15:00:21Z</dcterms:created>
  <dcterms:modified xsi:type="dcterms:W3CDTF">2013-06-24T08:09:17Z</dcterms:modified>
</cp:coreProperties>
</file>